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74" r:id="rId10"/>
    <p:sldId id="273" r:id="rId11"/>
    <p:sldId id="278" r:id="rId12"/>
    <p:sldId id="280" r:id="rId13"/>
    <p:sldId id="281" r:id="rId14"/>
    <p:sldId id="282" r:id="rId15"/>
    <p:sldId id="26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BC9F1-6E03-4850-8407-E2C57AB734A3}" v="4" dt="2024-10-23T14:29:30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82"/>
  </p:normalViewPr>
  <p:slideViewPr>
    <p:cSldViewPr snapToGrid="0" snapToObjects="1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esha Dina" userId="633bba45-18b0-4534-8a6c-e8b26f3b3f8a" providerId="ADAL" clId="{D89BC9F1-6E03-4850-8407-E2C57AB734A3}"/>
    <pc:docChg chg="undo custSel addSld delSld modSld">
      <pc:chgData name="Ayesha Dina" userId="633bba45-18b0-4534-8a6c-e8b26f3b3f8a" providerId="ADAL" clId="{D89BC9F1-6E03-4850-8407-E2C57AB734A3}" dt="2024-10-23T14:31:15.010" v="100" actId="47"/>
      <pc:docMkLst>
        <pc:docMk/>
      </pc:docMkLst>
      <pc:sldChg chg="modSp add del mod">
        <pc:chgData name="Ayesha Dina" userId="633bba45-18b0-4534-8a6c-e8b26f3b3f8a" providerId="ADAL" clId="{D89BC9F1-6E03-4850-8407-E2C57AB734A3}" dt="2024-10-23T14:31:07.668" v="97" actId="47"/>
        <pc:sldMkLst>
          <pc:docMk/>
          <pc:sldMk cId="1796269344" sldId="256"/>
        </pc:sldMkLst>
        <pc:spChg chg="mod">
          <ac:chgData name="Ayesha Dina" userId="633bba45-18b0-4534-8a6c-e8b26f3b3f8a" providerId="ADAL" clId="{D89BC9F1-6E03-4850-8407-E2C57AB734A3}" dt="2024-10-23T14:08:48.539" v="1" actId="27636"/>
          <ac:spMkLst>
            <pc:docMk/>
            <pc:sldMk cId="1796269344" sldId="256"/>
            <ac:spMk id="3" creationId="{00000000-0000-0000-0000-000000000000}"/>
          </ac:spMkLst>
        </pc:spChg>
      </pc:sldChg>
      <pc:sldChg chg="add del mod modShow">
        <pc:chgData name="Ayesha Dina" userId="633bba45-18b0-4534-8a6c-e8b26f3b3f8a" providerId="ADAL" clId="{D89BC9F1-6E03-4850-8407-E2C57AB734A3}" dt="2024-10-23T14:31:09.661" v="98" actId="47"/>
        <pc:sldMkLst>
          <pc:docMk/>
          <pc:sldMk cId="1901545750" sldId="265"/>
        </pc:sldMkLst>
      </pc:sldChg>
      <pc:sldChg chg="addSp delSp modSp mod">
        <pc:chgData name="Ayesha Dina" userId="633bba45-18b0-4534-8a6c-e8b26f3b3f8a" providerId="ADAL" clId="{D89BC9F1-6E03-4850-8407-E2C57AB734A3}" dt="2024-10-23T14:25:08.405" v="32" actId="1076"/>
        <pc:sldMkLst>
          <pc:docMk/>
          <pc:sldMk cId="640326857" sldId="273"/>
        </pc:sldMkLst>
        <pc:spChg chg="mod">
          <ac:chgData name="Ayesha Dina" userId="633bba45-18b0-4534-8a6c-e8b26f3b3f8a" providerId="ADAL" clId="{D89BC9F1-6E03-4850-8407-E2C57AB734A3}" dt="2024-10-23T14:12:50.219" v="19" actId="20577"/>
          <ac:spMkLst>
            <pc:docMk/>
            <pc:sldMk cId="640326857" sldId="273"/>
            <ac:spMk id="2" creationId="{00000000-0000-0000-0000-000000000000}"/>
          </ac:spMkLst>
        </pc:spChg>
        <pc:spChg chg="add del mod">
          <ac:chgData name="Ayesha Dina" userId="633bba45-18b0-4534-8a6c-e8b26f3b3f8a" providerId="ADAL" clId="{D89BC9F1-6E03-4850-8407-E2C57AB734A3}" dt="2024-10-23T14:24:27.060" v="25" actId="478"/>
          <ac:spMkLst>
            <pc:docMk/>
            <pc:sldMk cId="640326857" sldId="273"/>
            <ac:spMk id="3" creationId="{EA5EA941-0942-B846-4750-2A504C8ECFE2}"/>
          </ac:spMkLst>
        </pc:spChg>
        <pc:spChg chg="add del mod">
          <ac:chgData name="Ayesha Dina" userId="633bba45-18b0-4534-8a6c-e8b26f3b3f8a" providerId="ADAL" clId="{D89BC9F1-6E03-4850-8407-E2C57AB734A3}" dt="2024-10-23T14:24:29.678" v="26" actId="478"/>
          <ac:spMkLst>
            <pc:docMk/>
            <pc:sldMk cId="640326857" sldId="273"/>
            <ac:spMk id="5" creationId="{CEC56C31-C0B7-C002-62FE-156F3BD36842}"/>
          </ac:spMkLst>
        </pc:spChg>
        <pc:spChg chg="add del">
          <ac:chgData name="Ayesha Dina" userId="633bba45-18b0-4534-8a6c-e8b26f3b3f8a" providerId="ADAL" clId="{D89BC9F1-6E03-4850-8407-E2C57AB734A3}" dt="2024-10-23T14:24:41.755" v="28" actId="478"/>
          <ac:spMkLst>
            <pc:docMk/>
            <pc:sldMk cId="640326857" sldId="273"/>
            <ac:spMk id="7" creationId="{A5846901-94D4-B890-16CE-E512EFF679C9}"/>
          </ac:spMkLst>
        </pc:spChg>
        <pc:picChg chg="add mod">
          <ac:chgData name="Ayesha Dina" userId="633bba45-18b0-4534-8a6c-e8b26f3b3f8a" providerId="ADAL" clId="{D89BC9F1-6E03-4850-8407-E2C57AB734A3}" dt="2024-10-23T14:25:08.405" v="32" actId="1076"/>
          <ac:picMkLst>
            <pc:docMk/>
            <pc:sldMk cId="640326857" sldId="273"/>
            <ac:picMk id="9" creationId="{F8BD4E94-30DA-022D-7C3F-D27DB4C84A20}"/>
          </ac:picMkLst>
        </pc:picChg>
      </pc:sldChg>
      <pc:sldChg chg="del mod modShow">
        <pc:chgData name="Ayesha Dina" userId="633bba45-18b0-4534-8a6c-e8b26f3b3f8a" providerId="ADAL" clId="{D89BC9F1-6E03-4850-8407-E2C57AB734A3}" dt="2024-10-23T14:31:13.169" v="99" actId="47"/>
        <pc:sldMkLst>
          <pc:docMk/>
          <pc:sldMk cId="1648929584" sldId="276"/>
        </pc:sldMkLst>
      </pc:sldChg>
      <pc:sldChg chg="del mod modShow">
        <pc:chgData name="Ayesha Dina" userId="633bba45-18b0-4534-8a6c-e8b26f3b3f8a" providerId="ADAL" clId="{D89BC9F1-6E03-4850-8407-E2C57AB734A3}" dt="2024-10-23T14:31:15.010" v="100" actId="47"/>
        <pc:sldMkLst>
          <pc:docMk/>
          <pc:sldMk cId="1461630980" sldId="277"/>
        </pc:sldMkLst>
      </pc:sldChg>
      <pc:sldChg chg="addSp delSp modSp new mod">
        <pc:chgData name="Ayesha Dina" userId="633bba45-18b0-4534-8a6c-e8b26f3b3f8a" providerId="ADAL" clId="{D89BC9F1-6E03-4850-8407-E2C57AB734A3}" dt="2024-10-23T14:27:30.137" v="38" actId="14100"/>
        <pc:sldMkLst>
          <pc:docMk/>
          <pc:sldMk cId="3002794638" sldId="278"/>
        </pc:sldMkLst>
        <pc:spChg chg="mod">
          <ac:chgData name="Ayesha Dina" userId="633bba45-18b0-4534-8a6c-e8b26f3b3f8a" providerId="ADAL" clId="{D89BC9F1-6E03-4850-8407-E2C57AB734A3}" dt="2024-10-23T14:27:10.199" v="34"/>
          <ac:spMkLst>
            <pc:docMk/>
            <pc:sldMk cId="3002794638" sldId="278"/>
            <ac:spMk id="2" creationId="{D649C66B-9423-CCAC-F98B-2089BC7F051D}"/>
          </ac:spMkLst>
        </pc:spChg>
        <pc:spChg chg="del">
          <ac:chgData name="Ayesha Dina" userId="633bba45-18b0-4534-8a6c-e8b26f3b3f8a" providerId="ADAL" clId="{D89BC9F1-6E03-4850-8407-E2C57AB734A3}" dt="2024-10-23T14:27:23.737" v="35" actId="478"/>
          <ac:spMkLst>
            <pc:docMk/>
            <pc:sldMk cId="3002794638" sldId="278"/>
            <ac:spMk id="3" creationId="{9129B454-6A0C-3187-17BB-FA5299ADD3C9}"/>
          </ac:spMkLst>
        </pc:spChg>
        <pc:picChg chg="add mod">
          <ac:chgData name="Ayesha Dina" userId="633bba45-18b0-4534-8a6c-e8b26f3b3f8a" providerId="ADAL" clId="{D89BC9F1-6E03-4850-8407-E2C57AB734A3}" dt="2024-10-23T14:27:30.137" v="38" actId="14100"/>
          <ac:picMkLst>
            <pc:docMk/>
            <pc:sldMk cId="3002794638" sldId="278"/>
            <ac:picMk id="5" creationId="{DA583C3A-A6EC-B4CE-125B-F43522E1A58C}"/>
          </ac:picMkLst>
        </pc:picChg>
      </pc:sldChg>
      <pc:sldChg chg="new del">
        <pc:chgData name="Ayesha Dina" userId="633bba45-18b0-4534-8a6c-e8b26f3b3f8a" providerId="ADAL" clId="{D89BC9F1-6E03-4850-8407-E2C57AB734A3}" dt="2024-10-23T14:27:39.122" v="41" actId="47"/>
        <pc:sldMkLst>
          <pc:docMk/>
          <pc:sldMk cId="185019337" sldId="279"/>
        </pc:sldMkLst>
      </pc:sldChg>
      <pc:sldChg chg="addSp delSp modSp add mod">
        <pc:chgData name="Ayesha Dina" userId="633bba45-18b0-4534-8a6c-e8b26f3b3f8a" providerId="ADAL" clId="{D89BC9F1-6E03-4850-8407-E2C57AB734A3}" dt="2024-10-23T14:30:26.324" v="93" actId="14100"/>
        <pc:sldMkLst>
          <pc:docMk/>
          <pc:sldMk cId="2000899699" sldId="280"/>
        </pc:sldMkLst>
        <pc:picChg chg="add mod">
          <ac:chgData name="Ayesha Dina" userId="633bba45-18b0-4534-8a6c-e8b26f3b3f8a" providerId="ADAL" clId="{D89BC9F1-6E03-4850-8407-E2C57AB734A3}" dt="2024-10-23T14:30:26.324" v="93" actId="14100"/>
          <ac:picMkLst>
            <pc:docMk/>
            <pc:sldMk cId="2000899699" sldId="280"/>
            <ac:picMk id="4" creationId="{39F34186-1496-1931-314E-56A28E52B710}"/>
          </ac:picMkLst>
        </pc:picChg>
        <pc:picChg chg="del">
          <ac:chgData name="Ayesha Dina" userId="633bba45-18b0-4534-8a6c-e8b26f3b3f8a" providerId="ADAL" clId="{D89BC9F1-6E03-4850-8407-E2C57AB734A3}" dt="2024-10-23T14:27:42.258" v="42" actId="478"/>
          <ac:picMkLst>
            <pc:docMk/>
            <pc:sldMk cId="2000899699" sldId="280"/>
            <ac:picMk id="5" creationId="{DA583C3A-A6EC-B4CE-125B-F43522E1A58C}"/>
          </ac:picMkLst>
        </pc:picChg>
      </pc:sldChg>
      <pc:sldChg chg="new del">
        <pc:chgData name="Ayesha Dina" userId="633bba45-18b0-4534-8a6c-e8b26f3b3f8a" providerId="ADAL" clId="{D89BC9F1-6E03-4850-8407-E2C57AB734A3}" dt="2024-10-23T14:28:16.273" v="45" actId="47"/>
        <pc:sldMkLst>
          <pc:docMk/>
          <pc:sldMk cId="913188619" sldId="281"/>
        </pc:sldMkLst>
      </pc:sldChg>
      <pc:sldChg chg="addSp delSp modSp add mod">
        <pc:chgData name="Ayesha Dina" userId="633bba45-18b0-4534-8a6c-e8b26f3b3f8a" providerId="ADAL" clId="{D89BC9F1-6E03-4850-8407-E2C57AB734A3}" dt="2024-10-23T14:28:50.607" v="63" actId="14100"/>
        <pc:sldMkLst>
          <pc:docMk/>
          <pc:sldMk cId="2549467646" sldId="281"/>
        </pc:sldMkLst>
        <pc:spChg chg="mod">
          <ac:chgData name="Ayesha Dina" userId="633bba45-18b0-4534-8a6c-e8b26f3b3f8a" providerId="ADAL" clId="{D89BC9F1-6E03-4850-8407-E2C57AB734A3}" dt="2024-10-23T14:28:31.378" v="58" actId="20577"/>
          <ac:spMkLst>
            <pc:docMk/>
            <pc:sldMk cId="2549467646" sldId="281"/>
            <ac:spMk id="2" creationId="{D649C66B-9423-CCAC-F98B-2089BC7F051D}"/>
          </ac:spMkLst>
        </pc:spChg>
        <pc:picChg chg="del">
          <ac:chgData name="Ayesha Dina" userId="633bba45-18b0-4534-8a6c-e8b26f3b3f8a" providerId="ADAL" clId="{D89BC9F1-6E03-4850-8407-E2C57AB734A3}" dt="2024-10-23T14:28:33.587" v="59" actId="478"/>
          <ac:picMkLst>
            <pc:docMk/>
            <pc:sldMk cId="2549467646" sldId="281"/>
            <ac:picMk id="4" creationId="{39F34186-1496-1931-314E-56A28E52B710}"/>
          </ac:picMkLst>
        </pc:picChg>
        <pc:picChg chg="add mod">
          <ac:chgData name="Ayesha Dina" userId="633bba45-18b0-4534-8a6c-e8b26f3b3f8a" providerId="ADAL" clId="{D89BC9F1-6E03-4850-8407-E2C57AB734A3}" dt="2024-10-23T14:28:50.607" v="63" actId="14100"/>
          <ac:picMkLst>
            <pc:docMk/>
            <pc:sldMk cId="2549467646" sldId="281"/>
            <ac:picMk id="5" creationId="{B668ED4B-ACC1-0AE5-832A-474B7D69EA0A}"/>
          </ac:picMkLst>
        </pc:picChg>
      </pc:sldChg>
      <pc:sldChg chg="addSp delSp modSp new mod">
        <pc:chgData name="Ayesha Dina" userId="633bba45-18b0-4534-8a6c-e8b26f3b3f8a" providerId="ADAL" clId="{D89BC9F1-6E03-4850-8407-E2C57AB734A3}" dt="2024-10-23T14:30:14.767" v="92" actId="14100"/>
        <pc:sldMkLst>
          <pc:docMk/>
          <pc:sldMk cId="2886257953" sldId="282"/>
        </pc:sldMkLst>
        <pc:spChg chg="mod">
          <ac:chgData name="Ayesha Dina" userId="633bba45-18b0-4534-8a6c-e8b26f3b3f8a" providerId="ADAL" clId="{D89BC9F1-6E03-4850-8407-E2C57AB734A3}" dt="2024-10-23T14:30:12.197" v="91" actId="1076"/>
          <ac:spMkLst>
            <pc:docMk/>
            <pc:sldMk cId="2886257953" sldId="282"/>
            <ac:spMk id="2" creationId="{C507B838-0941-50D5-DCA1-EE8585DB04EE}"/>
          </ac:spMkLst>
        </pc:spChg>
        <pc:spChg chg="del">
          <ac:chgData name="Ayesha Dina" userId="633bba45-18b0-4534-8a6c-e8b26f3b3f8a" providerId="ADAL" clId="{D89BC9F1-6E03-4850-8407-E2C57AB734A3}" dt="2024-10-23T14:29:11.577" v="66" actId="478"/>
          <ac:spMkLst>
            <pc:docMk/>
            <pc:sldMk cId="2886257953" sldId="282"/>
            <ac:spMk id="3" creationId="{0676B84C-75F4-D12D-CCEC-26866F1AF860}"/>
          </ac:spMkLst>
        </pc:spChg>
        <pc:picChg chg="add del mod">
          <ac:chgData name="Ayesha Dina" userId="633bba45-18b0-4534-8a6c-e8b26f3b3f8a" providerId="ADAL" clId="{D89BC9F1-6E03-4850-8407-E2C57AB734A3}" dt="2024-10-23T14:29:55.858" v="87" actId="478"/>
          <ac:picMkLst>
            <pc:docMk/>
            <pc:sldMk cId="2886257953" sldId="282"/>
            <ac:picMk id="5" creationId="{F4EE59F2-787D-2257-8F69-7F146406C0C0}"/>
          </ac:picMkLst>
        </pc:picChg>
        <pc:picChg chg="add mod">
          <ac:chgData name="Ayesha Dina" userId="633bba45-18b0-4534-8a6c-e8b26f3b3f8a" providerId="ADAL" clId="{D89BC9F1-6E03-4850-8407-E2C57AB734A3}" dt="2024-10-23T14:30:14.767" v="92" actId="14100"/>
          <ac:picMkLst>
            <pc:docMk/>
            <pc:sldMk cId="2886257953" sldId="282"/>
            <ac:picMk id="7" creationId="{C5DBC0A9-5D62-5D25-0E3B-5BC7BBF01AFB}"/>
          </ac:picMkLst>
        </pc:picChg>
      </pc:sldChg>
      <pc:sldChg chg="addSp delSp add del mod">
        <pc:chgData name="Ayesha Dina" userId="633bba45-18b0-4534-8a6c-e8b26f3b3f8a" providerId="ADAL" clId="{D89BC9F1-6E03-4850-8407-E2C57AB734A3}" dt="2024-10-23T14:29:52.876" v="86" actId="47"/>
        <pc:sldMkLst>
          <pc:docMk/>
          <pc:sldMk cId="1067931473" sldId="283"/>
        </pc:sldMkLst>
        <pc:picChg chg="add">
          <ac:chgData name="Ayesha Dina" userId="633bba45-18b0-4534-8a6c-e8b26f3b3f8a" providerId="ADAL" clId="{D89BC9F1-6E03-4850-8407-E2C57AB734A3}" dt="2024-10-23T14:29:42.211" v="85" actId="22"/>
          <ac:picMkLst>
            <pc:docMk/>
            <pc:sldMk cId="1067931473" sldId="283"/>
            <ac:picMk id="4" creationId="{06D673B6-F3A1-664D-1622-DB6039E83C6E}"/>
          </ac:picMkLst>
        </pc:picChg>
        <pc:picChg chg="del">
          <ac:chgData name="Ayesha Dina" userId="633bba45-18b0-4534-8a6c-e8b26f3b3f8a" providerId="ADAL" clId="{D89BC9F1-6E03-4850-8407-E2C57AB734A3}" dt="2024-10-23T14:29:32.644" v="84" actId="478"/>
          <ac:picMkLst>
            <pc:docMk/>
            <pc:sldMk cId="1067931473" sldId="283"/>
            <ac:picMk id="5" creationId="{F4EE59F2-787D-2257-8F69-7F146406C0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B16-4424-4141-BAEF-FBBBA74BD2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F705-BA9C-5C46-8B4F-F90072CB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B16-4424-4141-BAEF-FBBBA74BD2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F705-BA9C-5C46-8B4F-F90072CB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B16-4424-4141-BAEF-FBBBA74BD2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F705-BA9C-5C46-8B4F-F90072CB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7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B16-4424-4141-BAEF-FBBBA74BD2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F705-BA9C-5C46-8B4F-F90072CB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B16-4424-4141-BAEF-FBBBA74BD2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F705-BA9C-5C46-8B4F-F90072CB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5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B16-4424-4141-BAEF-FBBBA74BD2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F705-BA9C-5C46-8B4F-F90072CB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B16-4424-4141-BAEF-FBBBA74BD2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F705-BA9C-5C46-8B4F-F90072CB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3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B16-4424-4141-BAEF-FBBBA74BD2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F705-BA9C-5C46-8B4F-F90072CB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B16-4424-4141-BAEF-FBBBA74BD2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F705-BA9C-5C46-8B4F-F90072CB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B16-4424-4141-BAEF-FBBBA74BD2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F705-BA9C-5C46-8B4F-F90072CB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CB16-4424-4141-BAEF-FBBBA74BD2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2F705-BA9C-5C46-8B4F-F90072CB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0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8CB16-4424-4141-BAEF-FBBBA74BD243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2F705-BA9C-5C46-8B4F-F90072CB1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ucba.com/socket-programming-in-c-plus-plus/" TargetMode="External"/><Relationship Id="rId3" Type="http://schemas.openxmlformats.org/officeDocument/2006/relationships/hyperlink" Target="https://www.youtube.com/watch?v=TMbHg43as_E&amp;list=PLhTjy8cBISErYuLZUvVOYsR1giva2payF&amp;index=9" TargetMode="External"/><Relationship Id="rId7" Type="http://schemas.openxmlformats.org/officeDocument/2006/relationships/hyperlink" Target="https://cs.lmu.edu/~ray/notes/javanetexamples/" TargetMode="External"/><Relationship Id="rId2" Type="http://schemas.openxmlformats.org/officeDocument/2006/relationships/hyperlink" Target="https://realpython.com/python-sock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gotobogo.com/cplusplus/sockets_server_client.php" TargetMode="External"/><Relationship Id="rId5" Type="http://schemas.openxmlformats.org/officeDocument/2006/relationships/hyperlink" Target="https://www.networxsecurity.de/glossary-d1/n-d1/network-socket/" TargetMode="External"/><Relationship Id="rId4" Type="http://schemas.openxmlformats.org/officeDocument/2006/relationships/hyperlink" Target="https://www.thelearningpoint.net/computer-science/networking-an-introduction-to-client-server-programming--in-pytho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gotobogo.com/cplusplus/sockets_server_client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SOCKET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link: https://github.com/ayeshasdina/SOCKET-PROGRAMMING-with-Python</a:t>
            </a:r>
          </a:p>
        </p:txBody>
      </p:sp>
    </p:spTree>
    <p:extLst>
      <p:ext uri="{BB962C8B-B14F-4D97-AF65-F5344CB8AC3E}">
        <p14:creationId xmlns:p14="http://schemas.microsoft.com/office/powerpoint/2010/main" val="179626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BD4E94-30DA-022D-7C3F-D27DB4C8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2" y="1804171"/>
            <a:ext cx="5043985" cy="371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6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C66B-9423-CCAC-F98B-2089BC7F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83C3A-A6EC-B4CE-125B-F43522E1A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88" y="1690688"/>
            <a:ext cx="7120773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9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C66B-9423-CCAC-F98B-2089BC7F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4186-1496-1931-314E-56A28E52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2100077"/>
            <a:ext cx="10726647" cy="377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99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C66B-9423-CCAC-F98B-2089BC7F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8ED4B-ACC1-0AE5-832A-474B7D69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12" y="1799998"/>
            <a:ext cx="5450202" cy="265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6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B838-0941-50D5-DCA1-EE8585DB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98" y="-157389"/>
            <a:ext cx="10515600" cy="1325563"/>
          </a:xfrm>
        </p:spPr>
        <p:txBody>
          <a:bodyPr/>
          <a:lstStyle/>
          <a:p>
            <a:r>
              <a:rPr lang="en-US" dirty="0"/>
              <a:t>Client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BC0A9-5D62-5D25-0E3B-5BC7BBF01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95" y="914400"/>
            <a:ext cx="9024671" cy="581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https://realpython.com/python-sockets/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https://www.youtube.com/watch?v=TMbHg43as_E&amp;list=PLhTjy8cBISErYuLZUvVOYsR1giva2payF&amp;index=9</a:t>
            </a:r>
            <a:endParaRPr lang="en-US" dirty="0"/>
          </a:p>
          <a:p>
            <a:r>
              <a:rPr lang="en-US" dirty="0">
                <a:hlinkClick r:id="rId4"/>
              </a:rPr>
              <a:t>https://www.thelearningpoint.net/computer-science/networking-an-introduction-to-client-server-programming--in-python</a:t>
            </a:r>
            <a:endParaRPr lang="en-US" dirty="0"/>
          </a:p>
          <a:p>
            <a:r>
              <a:rPr lang="en-US" dirty="0">
                <a:hlinkClick r:id="rId5"/>
              </a:rPr>
              <a:t>https://www.networxsecurity.de/glossary-d1/n-d1/network-socket/</a:t>
            </a:r>
            <a:endParaRPr lang="en-US" dirty="0"/>
          </a:p>
          <a:p>
            <a:r>
              <a:rPr lang="en-US" dirty="0">
                <a:hlinkClick r:id="rId6"/>
              </a:rPr>
              <a:t>https://www.bogotobogo.com/cplusplus/sockets_server_client.php</a:t>
            </a:r>
            <a:endParaRPr lang="en-US" dirty="0"/>
          </a:p>
          <a:p>
            <a:r>
              <a:rPr lang="en-US" dirty="0">
                <a:hlinkClick r:id="rId7"/>
              </a:rPr>
              <a:t>https://cs.lmu.edu/~ray/notes/javanetexamples/</a:t>
            </a:r>
            <a:endParaRPr lang="en-US" dirty="0"/>
          </a:p>
          <a:p>
            <a:r>
              <a:rPr lang="en-US" dirty="0">
                <a:hlinkClick r:id="rId8"/>
              </a:rPr>
              <a:t>https://www.educba.com/socket-programming-in-c-plus-plus/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7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6B4A-96C2-1547-A94F-B8C212CB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0DD5F-0DEC-8E48-BD19-834DD5654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https://www.bogotobogo.com/cplusplus/sockets_server_client.php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1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2535" cy="4351338"/>
          </a:xfrm>
        </p:spPr>
        <p:txBody>
          <a:bodyPr/>
          <a:lstStyle/>
          <a:p>
            <a:r>
              <a:rPr lang="en-US" dirty="0"/>
              <a:t>One endpoint of a two way communication link between two programs.</a:t>
            </a:r>
          </a:p>
          <a:p>
            <a:r>
              <a:rPr lang="en-US" dirty="0"/>
              <a:t>Socket consist of </a:t>
            </a:r>
          </a:p>
          <a:p>
            <a:pPr lvl="1"/>
            <a:r>
              <a:rPr lang="en-US" dirty="0"/>
              <a:t>IP address- identification label of a device/machine</a:t>
            </a:r>
          </a:p>
          <a:p>
            <a:pPr lvl="1"/>
            <a:r>
              <a:rPr lang="en-US" dirty="0"/>
              <a:t>Port number: virtual endpoint through which information pass.</a:t>
            </a:r>
          </a:p>
        </p:txBody>
      </p:sp>
      <p:pic>
        <p:nvPicPr>
          <p:cNvPr id="1026" name="Picture 2" descr="https://lh6.googleusercontent.com/CUqLHoLgu9H4YAItaLFiSI-OxamKRF38N962k4JlZs5Tdku8jCbBF2ecpFAHZELJdvDFU6NlQIGjvNJnh7DTGJm6kFCVpsEmfbNt3QFYnCVfrinunlbp821eIxZOP2QJTH5tJUu8qf8gij7n8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584" y="1989438"/>
            <a:ext cx="5449329" cy="316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62584" y="5338119"/>
            <a:ext cx="5338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source: https://</a:t>
            </a:r>
            <a:r>
              <a:rPr lang="en-US" dirty="0" err="1"/>
              <a:t>www.thelearningpoint.net</a:t>
            </a:r>
            <a:r>
              <a:rPr lang="en-US" dirty="0"/>
              <a:t>/computer-science/networking-an-introduction-to-client-server-programming--in-python</a:t>
            </a:r>
          </a:p>
        </p:txBody>
      </p:sp>
    </p:spTree>
    <p:extLst>
      <p:ext uri="{BB962C8B-B14F-4D97-AF65-F5344CB8AC3E}">
        <p14:creationId xmlns:p14="http://schemas.microsoft.com/office/powerpoint/2010/main" val="96406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Telephone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phone number is assigned to both users.</a:t>
            </a:r>
          </a:p>
          <a:p>
            <a:r>
              <a:rPr lang="en-US" dirty="0"/>
              <a:t>Turn on the ringer to listen for a caller.</a:t>
            </a:r>
          </a:p>
          <a:p>
            <a:r>
              <a:rPr lang="en-US" dirty="0"/>
              <a:t>Caller dials a phone number.</a:t>
            </a:r>
          </a:p>
          <a:p>
            <a:r>
              <a:rPr lang="en-US" dirty="0"/>
              <a:t>Telephone rings and receiver receive the call.</a:t>
            </a:r>
          </a:p>
          <a:p>
            <a:r>
              <a:rPr lang="en-US" dirty="0"/>
              <a:t>Both user start the talking and exchange the information/data.</a:t>
            </a:r>
          </a:p>
          <a:p>
            <a:r>
              <a:rPr lang="en-US" dirty="0"/>
              <a:t>When conversation is over they hang it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2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Endpoint is established for communication.</a:t>
            </a:r>
          </a:p>
          <a:p>
            <a:r>
              <a:rPr lang="en-US" dirty="0"/>
              <a:t>Address is assigned to both ends.</a:t>
            </a:r>
          </a:p>
          <a:p>
            <a:r>
              <a:rPr lang="en-US" dirty="0"/>
              <a:t>one end point wait for the connection</a:t>
            </a:r>
          </a:p>
          <a:p>
            <a:r>
              <a:rPr lang="en-US" dirty="0"/>
              <a:t>The other end point initiate a connection.</a:t>
            </a:r>
          </a:p>
          <a:p>
            <a:r>
              <a:rPr lang="en-US" dirty="0"/>
              <a:t>Once a connection has been established, data is exchanged.</a:t>
            </a:r>
          </a:p>
          <a:p>
            <a:r>
              <a:rPr lang="en-US" dirty="0"/>
              <a:t>After completing the data exchange, the end points close their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primary socket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Socket() </a:t>
            </a:r>
            <a:r>
              <a:rPr lang="mr-IN" dirty="0"/>
              <a:t>–</a:t>
            </a:r>
            <a:r>
              <a:rPr lang="en-US" dirty="0"/>
              <a:t> create the end point.</a:t>
            </a:r>
          </a:p>
          <a:p>
            <a:r>
              <a:rPr lang="en-US" dirty="0"/>
              <a:t>Bind() </a:t>
            </a:r>
            <a:r>
              <a:rPr lang="mr-IN" dirty="0"/>
              <a:t>–</a:t>
            </a:r>
            <a:r>
              <a:rPr lang="en-US" dirty="0"/>
              <a:t> assign a number.</a:t>
            </a:r>
          </a:p>
          <a:p>
            <a:r>
              <a:rPr lang="en-US" dirty="0"/>
              <a:t>Listen()- wait for a call</a:t>
            </a:r>
          </a:p>
          <a:p>
            <a:r>
              <a:rPr lang="en-US" dirty="0"/>
              <a:t>Connect() </a:t>
            </a:r>
            <a:r>
              <a:rPr lang="mr-IN" dirty="0"/>
              <a:t>–</a:t>
            </a:r>
            <a:r>
              <a:rPr lang="en-US" dirty="0"/>
              <a:t> dial a number</a:t>
            </a:r>
          </a:p>
          <a:p>
            <a:r>
              <a:rPr lang="en-US" dirty="0"/>
              <a:t>Accept() </a:t>
            </a:r>
            <a:r>
              <a:rPr lang="mr-IN" dirty="0"/>
              <a:t>–</a:t>
            </a:r>
            <a:r>
              <a:rPr lang="en-US" dirty="0"/>
              <a:t> receive a call</a:t>
            </a:r>
          </a:p>
          <a:p>
            <a:r>
              <a:rPr lang="en-US" dirty="0"/>
              <a:t>Send(), </a:t>
            </a:r>
            <a:r>
              <a:rPr lang="en-US" dirty="0" err="1"/>
              <a:t>Recv</a:t>
            </a:r>
            <a:r>
              <a:rPr lang="en-US" dirty="0"/>
              <a:t>() </a:t>
            </a:r>
            <a:r>
              <a:rPr lang="mr-IN" dirty="0"/>
              <a:t>–</a:t>
            </a:r>
            <a:r>
              <a:rPr lang="en-US" dirty="0"/>
              <a:t> exchange the data</a:t>
            </a:r>
          </a:p>
          <a:p>
            <a:r>
              <a:rPr lang="en-US" dirty="0"/>
              <a:t>Close() </a:t>
            </a:r>
            <a:r>
              <a:rPr lang="mr-IN" dirty="0"/>
              <a:t>–</a:t>
            </a:r>
            <a:r>
              <a:rPr lang="en-US" dirty="0"/>
              <a:t> close the connection.</a:t>
            </a:r>
          </a:p>
        </p:txBody>
      </p:sp>
    </p:spTree>
    <p:extLst>
      <p:ext uri="{BB962C8B-B14F-4D97-AF65-F5344CB8AC3E}">
        <p14:creationId xmlns:p14="http://schemas.microsoft.com/office/powerpoint/2010/main" val="6970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networxsecurity.de/wp-content/uploads/2019/03/Soc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71" y="86496"/>
            <a:ext cx="6048375" cy="62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903" y="6488668"/>
            <a:ext cx="1159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Image source: https</a:t>
            </a:r>
            <a:r>
              <a:rPr lang="en-US" dirty="0"/>
              <a:t>://</a:t>
            </a:r>
            <a:r>
              <a:rPr lang="en-US" dirty="0" err="1"/>
              <a:t>www.networxsecurity.de</a:t>
            </a:r>
            <a:r>
              <a:rPr lang="en-US" dirty="0"/>
              <a:t>/glossary-d1/n-d1/network-socket/</a:t>
            </a:r>
          </a:p>
        </p:txBody>
      </p:sp>
    </p:spTree>
    <p:extLst>
      <p:ext uri="{BB962C8B-B14F-4D97-AF65-F5344CB8AC3E}">
        <p14:creationId xmlns:p14="http://schemas.microsoft.com/office/powerpoint/2010/main" val="136563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for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(Transmission Control Protocol):  </a:t>
            </a:r>
          </a:p>
          <a:p>
            <a:pPr lvl="1"/>
            <a:r>
              <a:rPr lang="en-US" dirty="0"/>
              <a:t>packets dropped in the network are detected and retransmitted by the sender (reliable).</a:t>
            </a:r>
          </a:p>
          <a:p>
            <a:pPr lvl="1"/>
            <a:r>
              <a:rPr lang="en-US" dirty="0"/>
              <a:t>Connection oriented</a:t>
            </a:r>
          </a:p>
          <a:p>
            <a:r>
              <a:rPr lang="en-US" dirty="0"/>
              <a:t>UDP (User Datagram Protocol)</a:t>
            </a:r>
          </a:p>
          <a:p>
            <a:pPr lvl="1"/>
            <a:r>
              <a:rPr lang="en-US" dirty="0"/>
              <a:t>Data can be received by the receiver-end in out-of-order.</a:t>
            </a:r>
          </a:p>
          <a:p>
            <a:pPr lvl="1"/>
            <a:r>
              <a:rPr lang="en-US" dirty="0"/>
              <a:t>it is connectionless.</a:t>
            </a:r>
          </a:p>
          <a:p>
            <a:pPr lvl="1"/>
            <a:r>
              <a:rPr lang="en-US" dirty="0"/>
              <a:t>Unreliable.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415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</a:t>
            </a:r>
          </a:p>
          <a:p>
            <a:r>
              <a:rPr lang="en-US" dirty="0"/>
              <a:t>Import socket</a:t>
            </a:r>
          </a:p>
          <a:p>
            <a:r>
              <a:rPr lang="en-US" dirty="0"/>
              <a:t>Import threading</a:t>
            </a:r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Import sys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576302"/>
            <a:ext cx="5828778" cy="297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Java</a:t>
            </a:r>
          </a:p>
          <a:p>
            <a:r>
              <a:rPr lang="en-US" dirty="0"/>
              <a:t>Import </a:t>
            </a:r>
            <a:r>
              <a:rPr lang="en-US" dirty="0" err="1"/>
              <a:t>java.net.ServerSocket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java.net.Socket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java.util.concurrent.Executors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8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7140-A758-0B41-9C38-A76562C9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5501B4-251F-2045-B376-953338F0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15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 and C++</a:t>
            </a:r>
          </a:p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client.h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#include "</a:t>
            </a:r>
            <a:r>
              <a:rPr lang="en-US" dirty="0" err="1"/>
              <a:t>server.h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#include &lt;sys/</a:t>
            </a:r>
            <a:r>
              <a:rPr lang="en-US" dirty="0" err="1"/>
              <a:t>socket.h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6266</TotalTime>
  <Words>479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SOCKET PROGRAMMING</vt:lpstr>
      <vt:lpstr>Socket</vt:lpstr>
      <vt:lpstr>Telephone Call</vt:lpstr>
      <vt:lpstr>Network perspective</vt:lpstr>
      <vt:lpstr>The primary socket function</vt:lpstr>
      <vt:lpstr>PowerPoint Presentation</vt:lpstr>
      <vt:lpstr>Protocol for socket programming</vt:lpstr>
      <vt:lpstr>Library</vt:lpstr>
      <vt:lpstr>Library</vt:lpstr>
      <vt:lpstr>Server Program</vt:lpstr>
      <vt:lpstr>Server Program</vt:lpstr>
      <vt:lpstr>Server Program</vt:lpstr>
      <vt:lpstr>Client Program</vt:lpstr>
      <vt:lpstr>Client Program</vt:lpstr>
      <vt:lpstr>References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PROGRAMMING</dc:title>
  <dc:creator>Microsoft Office User</dc:creator>
  <cp:lastModifiedBy>Ayesha Dina</cp:lastModifiedBy>
  <cp:revision>112</cp:revision>
  <dcterms:created xsi:type="dcterms:W3CDTF">2021-03-14T12:22:14Z</dcterms:created>
  <dcterms:modified xsi:type="dcterms:W3CDTF">2024-10-23T14:31:16Z</dcterms:modified>
</cp:coreProperties>
</file>