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1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4128-CD0A-463C-A973-6FF601074E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0B6B-0612-4B56-B00D-146672A2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1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 OF THE STUDY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Estimate children &amp; adults transmission parameters for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Mpox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dynamics in Sub-Saharan Africa</a:t>
            </a:r>
          </a:p>
          <a:p>
            <a:r>
              <a:rPr lang="en-US" dirty="0" smtClean="0"/>
              <a:t>Model transmission &amp; recovery dynamics of Mpox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Sub-Saharan Africa</a:t>
            </a:r>
          </a:p>
          <a:p>
            <a:r>
              <a:rPr lang="en-US" dirty="0" smtClean="0"/>
              <a:t>Model appropriate intervention strategies for Mpox disease spread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Sub-Saharan Africa</a:t>
            </a:r>
          </a:p>
          <a:p>
            <a:r>
              <a:rPr lang="en-US" dirty="0" smtClean="0"/>
              <a:t>Estimate impact of intervention strategies for Mpox disease spread 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Sub-Saharan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5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OBJECTIVES OF THE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Tommy Bavug</dc:creator>
  <cp:lastModifiedBy>Benjamin Tommy Bavug</cp:lastModifiedBy>
  <cp:revision>4</cp:revision>
  <dcterms:created xsi:type="dcterms:W3CDTF">2024-10-21T15:56:55Z</dcterms:created>
  <dcterms:modified xsi:type="dcterms:W3CDTF">2024-10-21T16:19:40Z</dcterms:modified>
</cp:coreProperties>
</file>