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Proxima Nova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076699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009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368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422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506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04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027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586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8081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518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456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254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8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860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239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92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046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639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‹Nº›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‹Nº›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‹Nº›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‹Nº›</a:t>
            </a:fld>
            <a:endParaRPr lang="en-GB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fferson-Henrique/GetOldTweets-pytho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4RedTwit 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Datos 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400"/>
              <a:t>Datos que  se están guardando: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-GB" sz="1400"/>
              <a:t>Id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-GB" sz="1400"/>
              <a:t>User_id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-GB" sz="1400"/>
              <a:t>Created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-GB" sz="1400"/>
              <a:t>Texte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400"/>
              <a:t>Fuentes de Busquedas: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-GB" sz="1400"/>
              <a:t>Nintendo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-GB" sz="1400"/>
              <a:t>Playstation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-GB" sz="1400"/>
              <a:t>Videogames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-GB" sz="1400"/>
              <a:t>Xbox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Twitter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Red social, con uso masivo.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Que consiste en mandar “status”, que son texto plano </a:t>
            </a:r>
            <a:br>
              <a:rPr lang="en-GB"/>
            </a:br>
            <a:r>
              <a:rPr lang="en-GB"/>
              <a:t>que escribe un usuario de menos de 140 caracteres.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Maneja por ende una gran cantidad de datos, ya que </a:t>
            </a:r>
            <a:br>
              <a:rPr lang="en-GB"/>
            </a:br>
            <a:r>
              <a:rPr lang="en-GB"/>
              <a:t>es usado masivamente en todo el mundo.</a:t>
            </a:r>
          </a:p>
        </p:txBody>
      </p:sp>
      <p:pic>
        <p:nvPicPr>
          <p:cNvPr id="124" name="Shape 124" descr="https://lh3.ggpht.com/lSLM0xhCA1RZOwaQcjhlwmsvaIQYaP3c5qbDKCgLALhydrgExnaSKZdGa8S3YtRuVA=w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7950" y="2003950"/>
            <a:ext cx="1607124" cy="160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Tweepy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Es un wrapper de la API que provee Twitter para obtener tweets, con ciertos límites.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Esta librería nos permite obtener el streaming de tweets actuales, respecto a ciertos tópicos.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También provee una forma de obtener tweets antiguos, pero con la restricción que impone la API Twitter, que es solo los tweets de los últimos 7 días.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GetOldTweets-python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El repositorio de esta aplicacion: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https://github.com/Jefferson-Henrique/GetOldTweets-python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Es básicamente un Web Crawler que obtiene la información del sitio de búsqueda por browser de twitter. Tiene varias opciones, para obtener tweets antiguos.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No todo el codigo me servía para nuestros propósitos por lo que modifique el código, para que guardará información en la estructura que tenia definida. Y que la explicare en la siguiente diapositiva.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Estructura Datos de Tweets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La estructura de datos es un documento JSON, que fue mutando, ya que un principio guardabamos un tweet con toda su información obtenida directamente desde el streaming de datos por tweepy.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Luego debido a nuestros cálculos vimos que el espacio que ocupamos sería muy grande para guardar la cantidad de tweets que se quieren, por lo que decidimos filtrar por los datos más relevantes.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Finalmente, ya que el streaming de datos no son suficientes datos, hubo que buscar formas de obtener tweets antiguos, y por la librería de GetOldTweets la estructura de estos tweets obtenidos es aún más simple.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Estructura de Datos en Común 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Los datos en común entre las 3 estructuras de datos, son: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/>
              <a:t>Usuario (ID, username)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/>
              <a:t>Texto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/>
              <a:t>Timestamp/Datetime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Análisis sobre los Datos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Determinaremos quiénes son los 10 usuarios que generan mayor contenido por cada tema específico (Nintendo, Playstation, Xbox, Videogames) en cada plataforma.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Determinaremos de cual consola/marca se habla más en las distintas plataformas.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Determinaremos en cual consola/marca se han presentado la mayor cantidad de errores por plataforma.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Análisis sobre los Datos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Determinaremos en cual consola/marca se han presentado la mayor cantidad de reclamos por plataforma.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Determinaremos cuales son los juegos más mencionados por consola/marca por plataforma.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Determinaremos qué tanto puede influir un juego en el contenido que se genera para una consola.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200400" lvl="0" indent="457200">
              <a:spcBef>
                <a:spcPts val="0"/>
              </a:spcBef>
              <a:buNone/>
            </a:pPr>
            <a:r>
              <a:rPr lang="en-GB"/>
              <a:t>4chan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Uno de los foro más controversiales y concurridos de internet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Mucha discusión por parte de los usuarios.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API : http://basc-py4chan.readthedocs.io/en/latest/index.html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857" y="2675296"/>
            <a:ext cx="271462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¿ Por donde buscar ?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Para organizar los temas, el foro utiliza el término “ boards”. Cada tema es un “board”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Para este caso, estamos usando 3 board distintos.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“v” : para videojuegos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“vg”  : para videojuegos retros.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“b” : para random -&gt; uno de los mas concurridos.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Estructura y datos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Cada tema dentro de los boards se le denomina “thread”. A su vez, cada “thread” tiene post asociados en donde las personas dejan sus comentarios con respecto a dicho “thread”.</a:t>
            </a:r>
          </a:p>
          <a:p>
            <a:pPr marL="457200" lvl="0" indent="-228600">
              <a:spcBef>
                <a:spcPts val="0"/>
              </a:spcBef>
            </a:pPr>
            <a:r>
              <a:rPr lang="en-GB"/>
              <a:t>Estructura “thread”:</a:t>
            </a:r>
          </a:p>
          <a:p>
            <a:pPr marL="137160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thread_data = {</a:t>
            </a:r>
          </a:p>
          <a:p>
            <a:pPr marL="1828800" lvl="0" indent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'id':thread_id,</a:t>
            </a:r>
          </a:p>
          <a:p>
            <a:pPr marL="137160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		'is_closed':is_closed,</a:t>
            </a:r>
          </a:p>
          <a:p>
            <a:pPr marL="137160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		'url':thread.url,</a:t>
            </a:r>
          </a:p>
          <a:p>
            <a:pPr marL="137160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		'topic':topic_data,</a:t>
            </a:r>
          </a:p>
          <a:p>
            <a:pPr marL="137160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		'board':board_name,</a:t>
            </a:r>
          </a:p>
          <a:p>
            <a:pPr marL="137160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		'posts':all_post_data</a:t>
            </a:r>
          </a:p>
          <a:p>
            <a:pPr marL="137160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Estructura y datos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Post:                                                   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post_data = {								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'id':post_id,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'poster_name':poster_name,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'poster_id':poster_id,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'poster_email':poster_email,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'subject':subject,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'comment':comment,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'timestamp':timestamp,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'url':url,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'datetime':datetime,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'file':post_file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}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Estructura y datos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File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file_data =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'name':name,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'original_name':original_name,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'size':file_size,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'extension':extension,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'url':url,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'thumbnail_url':thumbnail_url,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'thumbnail_fname':thumbnail_fname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}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Problemas y datos recolectados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 Filtros en board “b”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Datos repetidos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2 gb de datos hasta el momento...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850" y="1256650"/>
            <a:ext cx="4102449" cy="229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Reddit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218925" y="1069200"/>
            <a:ext cx="5388600" cy="290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Es un sitio web de marcadores sociales y agregador de noticias donde los usuarios pueden dejar enlaces a contenidos web, crear nuevos temas de conversación, comentar en los diferentes temas y votar ne en los comentarios.</a:t>
            </a:r>
          </a:p>
        </p:txBody>
      </p:sp>
      <p:pic>
        <p:nvPicPr>
          <p:cNvPr id="105" name="Shape 105" descr="reddit.jpg"/>
          <p:cNvPicPr preferRelativeResize="0"/>
          <p:nvPr/>
        </p:nvPicPr>
        <p:blipFill rotWithShape="1">
          <a:blip r:embed="rId3">
            <a:alphaModFix/>
          </a:blip>
          <a:srcRect l="27493" r="28397"/>
          <a:stretch/>
        </p:blipFill>
        <p:spPr>
          <a:xfrm>
            <a:off x="5972025" y="1139225"/>
            <a:ext cx="2167425" cy="276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Praw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API de Reddit que realiza un web crawler a la página a través de diferentes parámetros de entradas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Los temas más comentados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Escoger los temas que buscar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Buscar por comentario de usuario</a:t>
            </a:r>
          </a:p>
          <a:p>
            <a:pPr marL="457200" lvl="0" indent="-228600">
              <a:spcBef>
                <a:spcPts val="0"/>
              </a:spcBef>
            </a:pPr>
            <a:r>
              <a:rPr lang="en-GB"/>
              <a:t>Escribir comentarios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668</Words>
  <Application>Microsoft Office PowerPoint</Application>
  <PresentationFormat>Presentación en pantalla (16:9)</PresentationFormat>
  <Paragraphs>104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Proxima Nova</vt:lpstr>
      <vt:lpstr>spearmint</vt:lpstr>
      <vt:lpstr>4RedTwit </vt:lpstr>
      <vt:lpstr>4chan</vt:lpstr>
      <vt:lpstr>¿ Por donde buscar ?</vt:lpstr>
      <vt:lpstr>Estructura y datos</vt:lpstr>
      <vt:lpstr>Estructura y datos</vt:lpstr>
      <vt:lpstr>Estructura y datos</vt:lpstr>
      <vt:lpstr>Problemas y datos recolectados</vt:lpstr>
      <vt:lpstr>Reddit</vt:lpstr>
      <vt:lpstr>Praw</vt:lpstr>
      <vt:lpstr>Datos </vt:lpstr>
      <vt:lpstr>Twitter</vt:lpstr>
      <vt:lpstr>Tweepy</vt:lpstr>
      <vt:lpstr>GetOldTweets-python</vt:lpstr>
      <vt:lpstr>Estructura Datos de Tweets</vt:lpstr>
      <vt:lpstr>Estructura de Datos en Común </vt:lpstr>
      <vt:lpstr>Análisis sobre los Datos</vt:lpstr>
      <vt:lpstr>Análisis sobre los Datos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4RedTwit </dc:title>
  <cp:lastModifiedBy>Benjamin Corvalan</cp:lastModifiedBy>
  <cp:revision>1</cp:revision>
  <dcterms:modified xsi:type="dcterms:W3CDTF">2016-10-11T21:25:46Z</dcterms:modified>
</cp:coreProperties>
</file>