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zo6Fkp26el7iowz9/x856U7ev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66550" autoAdjust="0"/>
  </p:normalViewPr>
  <p:slideViewPr>
    <p:cSldViewPr snapToGrid="0">
      <p:cViewPr varScale="1">
        <p:scale>
          <a:sx n="48" d="100"/>
          <a:sy n="48" d="100"/>
        </p:scale>
        <p:origin x="6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18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998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321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577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908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825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7041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173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5426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93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E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7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0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584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181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68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89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99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cxnSp>
        <p:nvCxnSpPr>
          <p:cNvPr id="23" name="Google Shape;23;p30"/>
          <p:cNvCxnSpPr/>
          <p:nvPr/>
        </p:nvCxnSpPr>
        <p:spPr>
          <a:xfrm>
            <a:off x="0" y="6754969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30"/>
          <p:cNvCxnSpPr/>
          <p:nvPr/>
        </p:nvCxnSpPr>
        <p:spPr>
          <a:xfrm>
            <a:off x="0" y="68107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31"/>
          <p:cNvCxnSpPr/>
          <p:nvPr/>
        </p:nvCxnSpPr>
        <p:spPr>
          <a:xfrm>
            <a:off x="0" y="6754969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1"/>
          <p:cNvCxnSpPr/>
          <p:nvPr/>
        </p:nvCxnSpPr>
        <p:spPr>
          <a:xfrm>
            <a:off x="0" y="68107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cxnSp>
        <p:nvCxnSpPr>
          <p:cNvPr id="15" name="Google Shape;15;p29"/>
          <p:cNvCxnSpPr/>
          <p:nvPr/>
        </p:nvCxnSpPr>
        <p:spPr>
          <a:xfrm>
            <a:off x="0" y="6754969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9"/>
          <p:cNvCxnSpPr/>
          <p:nvPr/>
        </p:nvCxnSpPr>
        <p:spPr>
          <a:xfrm>
            <a:off x="0" y="68107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0000" y="1384851"/>
            <a:ext cx="12012000" cy="204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4800" b="1" dirty="0">
                <a:solidFill>
                  <a:schemeClr val="dk1"/>
                </a:solidFill>
              </a:rPr>
              <a:t>Microservices 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lang="es-PE" sz="4800" b="1" dirty="0">
              <a:solidFill>
                <a:schemeClr val="dk1"/>
              </a:solidFill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</a:rPr>
              <a:t>Part 5 : A real life practical Example </a:t>
            </a:r>
            <a:endParaRPr sz="3600" b="1" dirty="0">
              <a:solidFill>
                <a:schemeClr val="dk1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450" y="3871675"/>
            <a:ext cx="3037100" cy="27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dk1"/>
                </a:solidFill>
              </a:rPr>
              <a:t>Pipelines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9E44972-9762-6183-3114-8355382C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7" y="2061631"/>
            <a:ext cx="5208451" cy="2345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F9B51DC-6EC5-E13E-6B84-A5B1976A9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497" y="1696716"/>
            <a:ext cx="6077204" cy="3325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27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LookUp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Activity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5EA758-D224-3FC8-9706-987E7480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59" y="2219156"/>
            <a:ext cx="4953691" cy="2419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861429-0F4B-53A4-9C58-073BFD059B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73524" y="1487343"/>
            <a:ext cx="6150128" cy="3883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598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Preview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the</a:t>
            </a:r>
            <a:r>
              <a:rPr lang="es-PE" sz="3600" b="1" dirty="0">
                <a:solidFill>
                  <a:schemeClr val="dk1"/>
                </a:solidFill>
              </a:rPr>
              <a:t> data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C7812F-B176-30CB-0926-6EA64179F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1" y="1394343"/>
            <a:ext cx="11142617" cy="4464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334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For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Each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Activity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B9C10D-1DCD-8F72-138D-3DCD9629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2" y="1557076"/>
            <a:ext cx="10136015" cy="3743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11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For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Each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Activity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12D7AD-AA96-560C-A775-8B57A8167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31" y="2692570"/>
            <a:ext cx="5123369" cy="2006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6EC928C-F3DE-07E1-BE0C-7D00BFEF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971170"/>
            <a:ext cx="5887272" cy="5449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258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dk1"/>
                </a:solidFill>
              </a:rPr>
              <a:t>Web </a:t>
            </a:r>
            <a:r>
              <a:rPr lang="es-PE" sz="3600" b="1" dirty="0" err="1">
                <a:solidFill>
                  <a:schemeClr val="dk1"/>
                </a:solidFill>
              </a:rPr>
              <a:t>Activity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B5083D-5F07-2C82-2BFF-02164CC0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9" y="2590461"/>
            <a:ext cx="4810223" cy="1677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339C96-93B1-C839-E8FB-FE95F9D9B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195" y="2013415"/>
            <a:ext cx="6215637" cy="28311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930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dk1"/>
                </a:solidFill>
              </a:rPr>
              <a:t>Web </a:t>
            </a:r>
            <a:r>
              <a:rPr lang="es-PE" sz="3600" b="1" dirty="0" err="1">
                <a:solidFill>
                  <a:schemeClr val="dk1"/>
                </a:solidFill>
              </a:rPr>
              <a:t>Activity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E27075D-2D02-0912-1330-3EB17437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92" y="1334760"/>
            <a:ext cx="5786208" cy="3834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ED0432-477A-9082-7EC2-326B0AA97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09" y="844550"/>
            <a:ext cx="5552699" cy="516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90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Validation</a:t>
            </a:r>
            <a:r>
              <a:rPr lang="es-PE" sz="3600" b="1" dirty="0">
                <a:solidFill>
                  <a:schemeClr val="dk1"/>
                </a:solidFill>
              </a:rPr>
              <a:t> and </a:t>
            </a:r>
            <a:r>
              <a:rPr lang="es-PE" sz="3600" b="1" dirty="0" err="1">
                <a:solidFill>
                  <a:schemeClr val="dk1"/>
                </a:solidFill>
              </a:rPr>
              <a:t>Debugging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CF56C6-226C-68E4-D583-C6E4809E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0" y="1958484"/>
            <a:ext cx="5401468" cy="2941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1ACA682-0B2D-5CE3-0587-31B0F86C1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700" y="2560390"/>
            <a:ext cx="5488590" cy="1924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529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Debug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Results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FE9C9E-6BA7-688D-4AB3-9549A3A4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321435"/>
            <a:ext cx="8763000" cy="4763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Results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validation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6AE14F-24A7-061C-0621-DBCC8A8C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86" y="843278"/>
            <a:ext cx="6460935" cy="52270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BC73A7-6E8F-BA3B-FE95-B7E65B371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79" y="2362200"/>
            <a:ext cx="4955518" cy="23241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C4DC2FC-726B-5ED6-E731-951358F81505}"/>
              </a:ext>
            </a:extLst>
          </p:cNvPr>
          <p:cNvSpPr/>
          <p:nvPr/>
        </p:nvSpPr>
        <p:spPr>
          <a:xfrm>
            <a:off x="300779" y="4076700"/>
            <a:ext cx="1807421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43089D-D571-BAB3-EC37-94FA860FAB88}"/>
              </a:ext>
            </a:extLst>
          </p:cNvPr>
          <p:cNvSpPr/>
          <p:nvPr/>
        </p:nvSpPr>
        <p:spPr>
          <a:xfrm>
            <a:off x="5994400" y="4457700"/>
            <a:ext cx="2273300" cy="172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43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What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is</a:t>
            </a:r>
            <a:r>
              <a:rPr lang="es-PE" sz="3600" b="1" dirty="0">
                <a:solidFill>
                  <a:schemeClr val="dk1"/>
                </a:solidFill>
              </a:rPr>
              <a:t> Azure?</a:t>
            </a:r>
            <a:endParaRPr dirty="0"/>
          </a:p>
        </p:txBody>
      </p:sp>
      <p:pic>
        <p:nvPicPr>
          <p:cNvPr id="1026" name="Picture 2" descr="Microsoft facilita a OCP las especificaciones de los servidores Azure en la  nube | Industria y Utilities | CIO">
            <a:extLst>
              <a:ext uri="{FF2B5EF4-FFF2-40B4-BE49-F238E27FC236}">
                <a16:creationId xmlns:a16="http://schemas.microsoft.com/office/drawing/2014/main" id="{4C7FA5BB-26C7-D5EA-3A83-15E23554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040960"/>
            <a:ext cx="4090987" cy="229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A38D8C4-C0F0-B74D-6F80-AA962A51390C}"/>
              </a:ext>
            </a:extLst>
          </p:cNvPr>
          <p:cNvSpPr txBox="1"/>
          <p:nvPr/>
        </p:nvSpPr>
        <p:spPr>
          <a:xfrm>
            <a:off x="300779" y="2404969"/>
            <a:ext cx="52713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/>
              <a:t>Azure </a:t>
            </a:r>
            <a:r>
              <a:rPr lang="es-PE" sz="2400" dirty="0" err="1"/>
              <a:t>is</a:t>
            </a:r>
            <a:r>
              <a:rPr lang="es-PE" sz="2400" dirty="0"/>
              <a:t> a </a:t>
            </a:r>
            <a:r>
              <a:rPr lang="es-PE" sz="2400" dirty="0" err="1"/>
              <a:t>platform</a:t>
            </a:r>
            <a:r>
              <a:rPr lang="es-PE" sz="2400" dirty="0"/>
              <a:t> </a:t>
            </a:r>
            <a:r>
              <a:rPr lang="es-PE" sz="2400" dirty="0" err="1"/>
              <a:t>developed</a:t>
            </a:r>
            <a:r>
              <a:rPr lang="es-PE" sz="2400" dirty="0"/>
              <a:t> </a:t>
            </a:r>
            <a:r>
              <a:rPr lang="es-PE" sz="2400" dirty="0" err="1"/>
              <a:t>by</a:t>
            </a:r>
            <a:r>
              <a:rPr lang="es-PE" sz="2400" dirty="0"/>
              <a:t> Microsoft </a:t>
            </a:r>
            <a:r>
              <a:rPr lang="es-PE" sz="2400" dirty="0" err="1"/>
              <a:t>that</a:t>
            </a:r>
            <a:r>
              <a:rPr lang="es-PE" sz="2400" dirty="0"/>
              <a:t> </a:t>
            </a:r>
            <a:r>
              <a:rPr lang="es-PE" sz="2400" dirty="0" err="1"/>
              <a:t>provides</a:t>
            </a:r>
            <a:r>
              <a:rPr lang="es-PE" sz="2400" dirty="0"/>
              <a:t> cloud services and </a:t>
            </a:r>
            <a:r>
              <a:rPr lang="es-PE" sz="2400" dirty="0" err="1"/>
              <a:t>is</a:t>
            </a:r>
            <a:r>
              <a:rPr lang="es-PE" sz="2400" dirty="0"/>
              <a:t> </a:t>
            </a:r>
            <a:r>
              <a:rPr lang="es-PE" sz="2400" dirty="0" err="1"/>
              <a:t>composed</a:t>
            </a:r>
            <a:r>
              <a:rPr lang="es-PE" sz="2400" dirty="0"/>
              <a:t> </a:t>
            </a:r>
            <a:r>
              <a:rPr lang="es-PE" sz="2400" dirty="0" err="1"/>
              <a:t>of</a:t>
            </a:r>
            <a:r>
              <a:rPr lang="es-PE" sz="2400" dirty="0"/>
              <a:t> more </a:t>
            </a:r>
            <a:r>
              <a:rPr lang="es-PE" sz="2400" dirty="0" err="1"/>
              <a:t>than</a:t>
            </a:r>
            <a:r>
              <a:rPr lang="es-PE" sz="2400" dirty="0"/>
              <a:t> 200 </a:t>
            </a:r>
            <a:r>
              <a:rPr lang="es-PE" sz="2400" dirty="0" err="1"/>
              <a:t>products</a:t>
            </a:r>
            <a:r>
              <a:rPr lang="es-PE" sz="2400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dk1"/>
                </a:solidFill>
              </a:rPr>
              <a:t>Azure </a:t>
            </a:r>
            <a:r>
              <a:rPr lang="es-PE" sz="3600" b="1" dirty="0" err="1">
                <a:solidFill>
                  <a:schemeClr val="dk1"/>
                </a:solidFill>
              </a:rPr>
              <a:t>components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pic>
        <p:nvPicPr>
          <p:cNvPr id="2052" name="Picture 4" descr="Azure platform | Cloud-Native Applications in Java">
            <a:extLst>
              <a:ext uri="{FF2B5EF4-FFF2-40B4-BE49-F238E27FC236}">
                <a16:creationId xmlns:a16="http://schemas.microsoft.com/office/drawing/2014/main" id="{7618300F-9E8D-50B8-839D-94BF7463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1" y="1219200"/>
            <a:ext cx="10737377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9121F1F-01EA-007C-ED13-31D6A46714C4}"/>
              </a:ext>
            </a:extLst>
          </p:cNvPr>
          <p:cNvSpPr/>
          <p:nvPr/>
        </p:nvSpPr>
        <p:spPr>
          <a:xfrm>
            <a:off x="8826500" y="2806700"/>
            <a:ext cx="774700" cy="1130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09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dk1"/>
                </a:solidFill>
              </a:rPr>
              <a:t>Cloud Services</a:t>
            </a:r>
            <a:endParaRPr dirty="0"/>
          </a:p>
        </p:txBody>
      </p:sp>
      <p:pic>
        <p:nvPicPr>
          <p:cNvPr id="3076" name="Picture 4" descr="Apoyamos tu proceso de migración al Cloud soportado por los líderes: AWS,  Azure, Google, Oracle">
            <a:extLst>
              <a:ext uri="{FF2B5EF4-FFF2-40B4-BE49-F238E27FC236}">
                <a16:creationId xmlns:a16="http://schemas.microsoft.com/office/drawing/2014/main" id="{21A4D139-DF0A-A2C9-1002-68C28F174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323975"/>
            <a:ext cx="68484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4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dk1"/>
                </a:solidFill>
              </a:rPr>
              <a:t>Azure data </a:t>
            </a:r>
            <a:r>
              <a:rPr lang="es-PE" sz="3600" b="1" dirty="0" err="1">
                <a:solidFill>
                  <a:schemeClr val="dk1"/>
                </a:solidFill>
              </a:rPr>
              <a:t>factory</a:t>
            </a:r>
            <a:endParaRPr dirty="0"/>
          </a:p>
        </p:txBody>
      </p:sp>
      <p:pic>
        <p:nvPicPr>
          <p:cNvPr id="4100" name="Picture 4" descr="Introduction: Data-driven workflows in Microsoft Azure Data Factory. | by  João Marçura | Analytics Vidhya | Medium">
            <a:extLst>
              <a:ext uri="{FF2B5EF4-FFF2-40B4-BE49-F238E27FC236}">
                <a16:creationId xmlns:a16="http://schemas.microsoft.com/office/drawing/2014/main" id="{F910077D-6E43-1833-01A5-06975277C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68" y="4217487"/>
            <a:ext cx="3087664" cy="24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670F565-948D-E39D-700F-83281510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479" y="1199780"/>
            <a:ext cx="9529856" cy="31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7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Example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Architecture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321CA2-4BB7-4E87-6A47-35954867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2" y="1733313"/>
            <a:ext cx="709711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0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Getting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started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with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azure</a:t>
            </a:r>
            <a:endParaRPr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3B1C44D-CA97-074B-44B1-2B0BEDC2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63" y="987948"/>
            <a:ext cx="9638274" cy="5189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300AF882-1990-AD8E-0546-20EE9C2B141C}"/>
              </a:ext>
            </a:extLst>
          </p:cNvPr>
          <p:cNvSpPr txBox="1"/>
          <p:nvPr/>
        </p:nvSpPr>
        <p:spPr>
          <a:xfrm>
            <a:off x="7064375" y="6322458"/>
            <a:ext cx="6102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/>
              <a:t>https://azure.microsoft.com/account/azure-portal/</a:t>
            </a:r>
          </a:p>
        </p:txBody>
      </p:sp>
    </p:spTree>
    <p:extLst>
      <p:ext uri="{BB962C8B-B14F-4D97-AF65-F5344CB8AC3E}">
        <p14:creationId xmlns:p14="http://schemas.microsoft.com/office/powerpoint/2010/main" val="364958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dk1"/>
                </a:solidFill>
              </a:rPr>
              <a:t>Azure Data Factory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DAE14-7A39-CEBB-FA69-3AE6F997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9" y="2011027"/>
            <a:ext cx="5265218" cy="2599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F99EAF-1019-617D-D06E-95604A2CA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230" y="1706485"/>
            <a:ext cx="5928290" cy="3445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074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dk1"/>
                </a:solidFill>
              </a:rPr>
              <a:t>Azure Data Factory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06093B-559E-08DC-CEF2-FCDEBD62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9" y="1188864"/>
            <a:ext cx="5870701" cy="4480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E5896F-D270-88D5-8255-7145A6B2A267}"/>
              </a:ext>
            </a:extLst>
          </p:cNvPr>
          <p:cNvSpPr/>
          <p:nvPr/>
        </p:nvSpPr>
        <p:spPr>
          <a:xfrm>
            <a:off x="2667000" y="3175000"/>
            <a:ext cx="1638300" cy="2400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04ABD6-1F7C-0D6B-5ED5-DB97FD6F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32" y="1990523"/>
            <a:ext cx="4372585" cy="2876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6881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Panorámica</PresentationFormat>
  <Paragraphs>41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2023-04-22T01:46:15Z</dcterms:created>
  <dcterms:modified xsi:type="dcterms:W3CDTF">2023-04-22T01:46:21Z</dcterms:modified>
</cp:coreProperties>
</file>