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  <p:sldId id="307" r:id="rId23"/>
    <p:sldId id="308" r:id="rId24"/>
    <p:sldId id="310" r:id="rId25"/>
    <p:sldId id="30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  <p:embeddedFont>
      <p:font typeface="Roboto Mono Thin" panose="00000009000000000000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0n8J2rrSKx2+wTfIgQD7LsTAG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0866F-D423-4202-A944-BD469484DCF6}">
  <a:tblStyle styleId="{CF20866F-D423-4202-A944-BD469484DC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08" autoAdjust="0"/>
  </p:normalViewPr>
  <p:slideViewPr>
    <p:cSldViewPr snapToGrid="0">
      <p:cViewPr varScale="1">
        <p:scale>
          <a:sx n="80" d="100"/>
          <a:sy n="80" d="100"/>
        </p:scale>
        <p:origin x="3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0fd8724b5_0_4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6" name="Google Shape;606;g120fd8724b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20fd8724b5_0_5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744" name="Google Shape;744;g120fd8724b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0fd8724b5_0_5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62" name="Google Shape;762;g120fd8724b5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20fd8724b5_0_5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9" name="Google Shape;779;g120fd8724b5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0fd8724b5_0_5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94" name="Google Shape;794;g120fd8724b5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20fd8724b5_0_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15" name="Google Shape;815;g120fd8724b5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20fd8724b5_0_6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0" name="Google Shape;830;g120fd8724b5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20fd8724b5_0_6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41" name="Google Shape;841;g120fd8724b5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20fd8724b5_0_6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3" name="Google Shape;853;g120fd8724b5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20fd8724b5_0_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5" name="Google Shape;865;g120fd8724b5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20fd8724b5_0_6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888" name="Google Shape;888;g120fd8724b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0fd8724b5_0_4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3" name="Google Shape;613;g120fd8724b5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20fd8724b5_0_6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899" name="Google Shape;899;g120fd8724b5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20fd8724b5_0_6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9" name="Google Shape;909;g120fd8724b5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0fd8724b5_0_6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1" name="Google Shape;921;g120fd8724b5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20fd8724b5_0_6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0" name="Google Shape;930;g120fd8724b5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20fd8724b5_0_8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52" name="Google Shape;952;g120fd8724b5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20fd8724b5_0_6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9" name="Google Shape;939;g120fd8724b5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20fd8724b5_0_4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625" name="Google Shape;625;g120fd8724b5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211b3797a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1211b3797a9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9" name="Google Shape;639;g1211b3797a9_1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0fd8724b5_0_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45" name="Google Shape;645;g120fd8724b5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20fd8724b5_0_4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8" name="Google Shape;668;g120fd8724b5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20fd8724b5_0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694" name="Google Shape;694;g120fd8724b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20fd8724b5_0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10" name="Google Shape;710;g120fd8724b5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20fd8724b5_0_5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s-PE" dirty="0"/>
          </a:p>
        </p:txBody>
      </p:sp>
      <p:sp>
        <p:nvSpPr>
          <p:cNvPr id="727" name="Google Shape;727;g120fd8724b5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2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2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1b3797a9_3_109"/>
          <p:cNvSpPr txBox="1">
            <a:spLocks noGrp="1"/>
          </p:cNvSpPr>
          <p:nvPr>
            <p:ph type="ctrTitle"/>
          </p:nvPr>
        </p:nvSpPr>
        <p:spPr>
          <a:xfrm>
            <a:off x="6524933" y="2316667"/>
            <a:ext cx="4707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Black"/>
              <a:buNone/>
              <a:defRPr sz="48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211b3797a9_3_109"/>
          <p:cNvSpPr txBox="1">
            <a:spLocks noGrp="1"/>
          </p:cNvSpPr>
          <p:nvPr>
            <p:ph type="subTitle" idx="1"/>
          </p:nvPr>
        </p:nvSpPr>
        <p:spPr>
          <a:xfrm>
            <a:off x="6524933" y="3661833"/>
            <a:ext cx="4610100" cy="18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Mono Thin"/>
              <a:buNone/>
              <a:defRPr sz="16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11b3797a9_3_242"/>
          <p:cNvSpPr txBox="1">
            <a:spLocks noGrp="1"/>
          </p:cNvSpPr>
          <p:nvPr>
            <p:ph type="ctrTitle"/>
          </p:nvPr>
        </p:nvSpPr>
        <p:spPr>
          <a:xfrm>
            <a:off x="415600" y="859400"/>
            <a:ext cx="113607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oboto Black"/>
              <a:buNone/>
              <a:defRPr sz="4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9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g1211b3797a9_3_242"/>
          <p:cNvSpPr txBox="1">
            <a:spLocks noGrp="1"/>
          </p:cNvSpPr>
          <p:nvPr>
            <p:ph type="subTitle" idx="1"/>
          </p:nvPr>
        </p:nvSpPr>
        <p:spPr>
          <a:xfrm>
            <a:off x="8548300" y="2829200"/>
            <a:ext cx="2519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1211b3797a9_3_242"/>
          <p:cNvSpPr txBox="1">
            <a:spLocks noGrp="1"/>
          </p:cNvSpPr>
          <p:nvPr>
            <p:ph type="title" idx="2"/>
          </p:nvPr>
        </p:nvSpPr>
        <p:spPr>
          <a:xfrm>
            <a:off x="6889500" y="2535000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88" name="Google Shape;88;g1211b3797a9_3_242"/>
          <p:cNvSpPr txBox="1">
            <a:spLocks noGrp="1"/>
          </p:cNvSpPr>
          <p:nvPr>
            <p:ph type="subTitle" idx="3"/>
          </p:nvPr>
        </p:nvSpPr>
        <p:spPr>
          <a:xfrm>
            <a:off x="8548300" y="4062133"/>
            <a:ext cx="2519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g1211b3797a9_3_242"/>
          <p:cNvSpPr txBox="1">
            <a:spLocks noGrp="1"/>
          </p:cNvSpPr>
          <p:nvPr>
            <p:ph type="title" idx="4"/>
          </p:nvPr>
        </p:nvSpPr>
        <p:spPr>
          <a:xfrm>
            <a:off x="6889500" y="3730633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0" name="Google Shape;90;g1211b3797a9_3_242"/>
          <p:cNvSpPr txBox="1">
            <a:spLocks noGrp="1"/>
          </p:cNvSpPr>
          <p:nvPr>
            <p:ph type="subTitle" idx="5"/>
          </p:nvPr>
        </p:nvSpPr>
        <p:spPr>
          <a:xfrm>
            <a:off x="8548300" y="5247267"/>
            <a:ext cx="2519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g1211b3797a9_3_242"/>
          <p:cNvSpPr txBox="1">
            <a:spLocks noGrp="1"/>
          </p:cNvSpPr>
          <p:nvPr>
            <p:ph type="title" idx="6"/>
          </p:nvPr>
        </p:nvSpPr>
        <p:spPr>
          <a:xfrm>
            <a:off x="6889500" y="4926267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2" name="Google Shape;92;g1211b3797a9_3_242"/>
          <p:cNvSpPr txBox="1">
            <a:spLocks noGrp="1"/>
          </p:cNvSpPr>
          <p:nvPr>
            <p:ph type="subTitle" idx="7"/>
          </p:nvPr>
        </p:nvSpPr>
        <p:spPr>
          <a:xfrm>
            <a:off x="967667" y="2829200"/>
            <a:ext cx="2679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1211b3797a9_3_242"/>
          <p:cNvSpPr txBox="1">
            <a:spLocks noGrp="1"/>
          </p:cNvSpPr>
          <p:nvPr>
            <p:ph type="title" idx="8"/>
          </p:nvPr>
        </p:nvSpPr>
        <p:spPr>
          <a:xfrm>
            <a:off x="3770100" y="2535000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4" name="Google Shape;94;g1211b3797a9_3_242"/>
          <p:cNvSpPr txBox="1">
            <a:spLocks noGrp="1"/>
          </p:cNvSpPr>
          <p:nvPr>
            <p:ph type="subTitle" idx="9"/>
          </p:nvPr>
        </p:nvSpPr>
        <p:spPr>
          <a:xfrm>
            <a:off x="967667" y="4062133"/>
            <a:ext cx="2679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g1211b3797a9_3_242"/>
          <p:cNvSpPr txBox="1">
            <a:spLocks noGrp="1"/>
          </p:cNvSpPr>
          <p:nvPr>
            <p:ph type="title" idx="13"/>
          </p:nvPr>
        </p:nvSpPr>
        <p:spPr>
          <a:xfrm>
            <a:off x="3770100" y="3730633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6" name="Google Shape;96;g1211b3797a9_3_242"/>
          <p:cNvSpPr txBox="1">
            <a:spLocks noGrp="1"/>
          </p:cNvSpPr>
          <p:nvPr>
            <p:ph type="subTitle" idx="14"/>
          </p:nvPr>
        </p:nvSpPr>
        <p:spPr>
          <a:xfrm>
            <a:off x="967667" y="5247267"/>
            <a:ext cx="26799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g1211b3797a9_3_242"/>
          <p:cNvSpPr txBox="1">
            <a:spLocks noGrp="1"/>
          </p:cNvSpPr>
          <p:nvPr>
            <p:ph type="title" idx="15"/>
          </p:nvPr>
        </p:nvSpPr>
        <p:spPr>
          <a:xfrm>
            <a:off x="3770100" y="4926267"/>
            <a:ext cx="1569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200"/>
              <a:buFont typeface="Roboto Black"/>
              <a:buNone/>
              <a:defRPr sz="32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8" name="Google Shape;98;g1211b3797a9_3_242"/>
          <p:cNvSpPr txBox="1">
            <a:spLocks noGrp="1"/>
          </p:cNvSpPr>
          <p:nvPr>
            <p:ph type="ctrTitle" idx="16"/>
          </p:nvPr>
        </p:nvSpPr>
        <p:spPr>
          <a:xfrm>
            <a:off x="857983" y="2734350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99" name="Google Shape;99;g1211b3797a9_3_242"/>
          <p:cNvSpPr txBox="1">
            <a:spLocks noGrp="1"/>
          </p:cNvSpPr>
          <p:nvPr>
            <p:ph type="ctrTitle" idx="17"/>
          </p:nvPr>
        </p:nvSpPr>
        <p:spPr>
          <a:xfrm>
            <a:off x="857983" y="3966617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0" name="Google Shape;100;g1211b3797a9_3_242"/>
          <p:cNvSpPr txBox="1">
            <a:spLocks noGrp="1"/>
          </p:cNvSpPr>
          <p:nvPr>
            <p:ph type="ctrTitle" idx="18"/>
          </p:nvPr>
        </p:nvSpPr>
        <p:spPr>
          <a:xfrm>
            <a:off x="857983" y="5151867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1" name="Google Shape;101;g1211b3797a9_3_242"/>
          <p:cNvSpPr txBox="1">
            <a:spLocks noGrp="1"/>
          </p:cNvSpPr>
          <p:nvPr>
            <p:ph type="ctrTitle" idx="19"/>
          </p:nvPr>
        </p:nvSpPr>
        <p:spPr>
          <a:xfrm>
            <a:off x="8566017" y="2734350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2" name="Google Shape;102;g1211b3797a9_3_242"/>
          <p:cNvSpPr txBox="1">
            <a:spLocks noGrp="1"/>
          </p:cNvSpPr>
          <p:nvPr>
            <p:ph type="ctrTitle" idx="20"/>
          </p:nvPr>
        </p:nvSpPr>
        <p:spPr>
          <a:xfrm>
            <a:off x="8566017" y="3966617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03" name="Google Shape;103;g1211b3797a9_3_242"/>
          <p:cNvSpPr txBox="1">
            <a:spLocks noGrp="1"/>
          </p:cNvSpPr>
          <p:nvPr>
            <p:ph type="ctrTitle" idx="21"/>
          </p:nvPr>
        </p:nvSpPr>
        <p:spPr>
          <a:xfrm>
            <a:off x="8566017" y="5151867"/>
            <a:ext cx="27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 Black"/>
              <a:buNone/>
              <a:defRPr sz="1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20fd8724b5_0_403"/>
          <p:cNvSpPr/>
          <p:nvPr/>
        </p:nvSpPr>
        <p:spPr>
          <a:xfrm>
            <a:off x="3118350" y="1608750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RESTful</a:t>
            </a:r>
            <a:r>
              <a:rPr lang="es-PE" sz="4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41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s-PE" sz="4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LAB</a:t>
            </a:r>
            <a:endParaRPr sz="4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g120fd8724b5_0_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5912" y="2833100"/>
            <a:ext cx="1540175" cy="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120fd8724b5_0_403"/>
          <p:cNvPicPr preferRelativeResize="0"/>
          <p:nvPr/>
        </p:nvPicPr>
        <p:blipFill rotWithShape="1">
          <a:blip r:embed="rId4">
            <a:alphaModFix/>
          </a:blip>
          <a:srcRect l="4630" t="22962" r="2016" b="35215"/>
          <a:stretch/>
        </p:blipFill>
        <p:spPr>
          <a:xfrm>
            <a:off x="4412134" y="4204871"/>
            <a:ext cx="3367730" cy="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20fd8724b5_0_519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120fd8724b5_0_519"/>
          <p:cNvSpPr/>
          <p:nvPr/>
        </p:nvSpPr>
        <p:spPr>
          <a:xfrm>
            <a:off x="486325" y="154387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120fd8724b5_0_519"/>
          <p:cNvSpPr/>
          <p:nvPr/>
        </p:nvSpPr>
        <p:spPr>
          <a:xfrm>
            <a:off x="486313" y="26833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120fd8724b5_0_519"/>
          <p:cNvSpPr/>
          <p:nvPr/>
        </p:nvSpPr>
        <p:spPr>
          <a:xfrm>
            <a:off x="486313" y="35664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120fd8724b5_0_519"/>
          <p:cNvSpPr/>
          <p:nvPr/>
        </p:nvSpPr>
        <p:spPr>
          <a:xfrm>
            <a:off x="486313" y="44495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120fd8724b5_0_519"/>
          <p:cNvSpPr/>
          <p:nvPr/>
        </p:nvSpPr>
        <p:spPr>
          <a:xfrm>
            <a:off x="486313" y="53326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120fd8724b5_0_519"/>
          <p:cNvSpPr/>
          <p:nvPr/>
        </p:nvSpPr>
        <p:spPr>
          <a:xfrm>
            <a:off x="6048125" y="1602525"/>
            <a:ext cx="4926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700" b="1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Update a Customer</a:t>
            </a:r>
            <a:endParaRPr sz="37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120fd8724b5_0_519"/>
          <p:cNvSpPr txBox="1"/>
          <p:nvPr/>
        </p:nvSpPr>
        <p:spPr>
          <a:xfrm>
            <a:off x="4278200" y="2683300"/>
            <a:ext cx="129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120fd8724b5_0_519"/>
          <p:cNvSpPr txBox="1"/>
          <p:nvPr/>
        </p:nvSpPr>
        <p:spPr>
          <a:xfrm>
            <a:off x="4278200" y="4449550"/>
            <a:ext cx="147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120fd8724b5_0_519"/>
          <p:cNvSpPr txBox="1"/>
          <p:nvPr/>
        </p:nvSpPr>
        <p:spPr>
          <a:xfrm>
            <a:off x="7633275" y="2683300"/>
            <a:ext cx="265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/api/customers/1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120fd8724b5_0_519"/>
          <p:cNvSpPr txBox="1"/>
          <p:nvPr/>
        </p:nvSpPr>
        <p:spPr>
          <a:xfrm>
            <a:off x="6578625" y="2683300"/>
            <a:ext cx="730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endParaRPr sz="2500" b="1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120fd8724b5_0_519"/>
          <p:cNvSpPr txBox="1"/>
          <p:nvPr/>
        </p:nvSpPr>
        <p:spPr>
          <a:xfrm>
            <a:off x="6578625" y="4580800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1, name: ‘Fernando’}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20fd8724b5_0_519"/>
          <p:cNvSpPr/>
          <p:nvPr/>
        </p:nvSpPr>
        <p:spPr>
          <a:xfrm>
            <a:off x="9846275" y="2823250"/>
            <a:ext cx="365400" cy="28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120fd8724b5_0_519"/>
          <p:cNvSpPr txBox="1"/>
          <p:nvPr/>
        </p:nvSpPr>
        <p:spPr>
          <a:xfrm>
            <a:off x="6119825" y="3016700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name: ‘Fernando’}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20fd8724b5_0_536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120fd8724b5_0_536"/>
          <p:cNvSpPr/>
          <p:nvPr/>
        </p:nvSpPr>
        <p:spPr>
          <a:xfrm>
            <a:off x="486325" y="154387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120fd8724b5_0_536"/>
          <p:cNvSpPr/>
          <p:nvPr/>
        </p:nvSpPr>
        <p:spPr>
          <a:xfrm>
            <a:off x="486313" y="26833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120fd8724b5_0_536"/>
          <p:cNvSpPr/>
          <p:nvPr/>
        </p:nvSpPr>
        <p:spPr>
          <a:xfrm>
            <a:off x="486313" y="35664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20fd8724b5_0_536"/>
          <p:cNvSpPr/>
          <p:nvPr/>
        </p:nvSpPr>
        <p:spPr>
          <a:xfrm>
            <a:off x="486313" y="44495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120fd8724b5_0_536"/>
          <p:cNvSpPr/>
          <p:nvPr/>
        </p:nvSpPr>
        <p:spPr>
          <a:xfrm>
            <a:off x="486313" y="53326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20fd8724b5_0_536"/>
          <p:cNvSpPr/>
          <p:nvPr/>
        </p:nvSpPr>
        <p:spPr>
          <a:xfrm>
            <a:off x="6048125" y="1602525"/>
            <a:ext cx="4926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700" b="1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Delete a Customer</a:t>
            </a:r>
            <a:endParaRPr sz="37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20fd8724b5_0_536"/>
          <p:cNvSpPr txBox="1"/>
          <p:nvPr/>
        </p:nvSpPr>
        <p:spPr>
          <a:xfrm>
            <a:off x="4278200" y="2683300"/>
            <a:ext cx="129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120fd8724b5_0_536"/>
          <p:cNvSpPr txBox="1"/>
          <p:nvPr/>
        </p:nvSpPr>
        <p:spPr>
          <a:xfrm>
            <a:off x="4278200" y="4084075"/>
            <a:ext cx="147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120fd8724b5_0_536"/>
          <p:cNvSpPr txBox="1"/>
          <p:nvPr/>
        </p:nvSpPr>
        <p:spPr>
          <a:xfrm>
            <a:off x="7633275" y="2683300"/>
            <a:ext cx="265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/api/customers/1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120fd8724b5_0_536"/>
          <p:cNvSpPr txBox="1"/>
          <p:nvPr/>
        </p:nvSpPr>
        <p:spPr>
          <a:xfrm>
            <a:off x="6048125" y="2683300"/>
            <a:ext cx="12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2500" b="1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120fd8724b5_0_536"/>
          <p:cNvSpPr txBox="1"/>
          <p:nvPr/>
        </p:nvSpPr>
        <p:spPr>
          <a:xfrm>
            <a:off x="6578525" y="4395800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1, name: ‘Fernando’}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120fd8724b5_0_536"/>
          <p:cNvSpPr/>
          <p:nvPr/>
        </p:nvSpPr>
        <p:spPr>
          <a:xfrm>
            <a:off x="9846275" y="2823250"/>
            <a:ext cx="365400" cy="28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20fd8724b5_0_552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120fd8724b5_0_552"/>
          <p:cNvSpPr/>
          <p:nvPr/>
        </p:nvSpPr>
        <p:spPr>
          <a:xfrm>
            <a:off x="3098375" y="133962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20fd8724b5_0_552"/>
          <p:cNvSpPr/>
          <p:nvPr/>
        </p:nvSpPr>
        <p:spPr>
          <a:xfrm>
            <a:off x="3098363" y="24790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120fd8724b5_0_552"/>
          <p:cNvSpPr/>
          <p:nvPr/>
        </p:nvSpPr>
        <p:spPr>
          <a:xfrm>
            <a:off x="3098363" y="35455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120fd8724b5_0_552"/>
          <p:cNvSpPr/>
          <p:nvPr/>
        </p:nvSpPr>
        <p:spPr>
          <a:xfrm>
            <a:off x="3098363" y="44287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120fd8724b5_0_552"/>
          <p:cNvSpPr/>
          <p:nvPr/>
        </p:nvSpPr>
        <p:spPr>
          <a:xfrm>
            <a:off x="3098363" y="53118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120fd8724b5_0_552"/>
          <p:cNvSpPr/>
          <p:nvPr/>
        </p:nvSpPr>
        <p:spPr>
          <a:xfrm>
            <a:off x="5729375" y="2328450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GET /api/customers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g120fd8724b5_0_552"/>
          <p:cNvSpPr/>
          <p:nvPr/>
        </p:nvSpPr>
        <p:spPr>
          <a:xfrm>
            <a:off x="5729375" y="2836950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GET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120fd8724b5_0_552"/>
          <p:cNvSpPr/>
          <p:nvPr/>
        </p:nvSpPr>
        <p:spPr>
          <a:xfrm>
            <a:off x="5729375" y="3649225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POST /api/customers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120fd8724b5_0_552"/>
          <p:cNvSpPr/>
          <p:nvPr/>
        </p:nvSpPr>
        <p:spPr>
          <a:xfrm>
            <a:off x="5729375" y="4532350"/>
            <a:ext cx="4503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PUT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120fd8724b5_0_552"/>
          <p:cNvSpPr/>
          <p:nvPr/>
        </p:nvSpPr>
        <p:spPr>
          <a:xfrm>
            <a:off x="5729375" y="5415475"/>
            <a:ext cx="4503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DELETE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20fd8724b5_0_566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g120fd8724b5_0_566"/>
          <p:cNvSpPr/>
          <p:nvPr/>
        </p:nvSpPr>
        <p:spPr>
          <a:xfrm>
            <a:off x="585050" y="1782875"/>
            <a:ext cx="429900" cy="419100"/>
          </a:xfrm>
          <a:prstGeom prst="ellipse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120fd8724b5_0_566"/>
          <p:cNvSpPr txBox="1"/>
          <p:nvPr/>
        </p:nvSpPr>
        <p:spPr>
          <a:xfrm>
            <a:off x="1285625" y="1707725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Project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120fd8724b5_0_566"/>
          <p:cNvSpPr/>
          <p:nvPr/>
        </p:nvSpPr>
        <p:spPr>
          <a:xfrm>
            <a:off x="585050" y="2558725"/>
            <a:ext cx="429900" cy="419100"/>
          </a:xfrm>
          <a:prstGeom prst="ellipse">
            <a:avLst/>
          </a:prstGeom>
          <a:solidFill>
            <a:srgbClr val="351C7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120fd8724b5_0_566"/>
          <p:cNvSpPr txBox="1"/>
          <p:nvPr/>
        </p:nvSpPr>
        <p:spPr>
          <a:xfrm>
            <a:off x="1285625" y="2483575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Web Server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120fd8724b5_0_566"/>
          <p:cNvSpPr/>
          <p:nvPr/>
        </p:nvSpPr>
        <p:spPr>
          <a:xfrm>
            <a:off x="585050" y="34610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120fd8724b5_0_566"/>
          <p:cNvSpPr txBox="1"/>
          <p:nvPr/>
        </p:nvSpPr>
        <p:spPr>
          <a:xfrm>
            <a:off x="1285625" y="3385925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 Parameters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20fd8724b5_0_566"/>
          <p:cNvSpPr/>
          <p:nvPr/>
        </p:nvSpPr>
        <p:spPr>
          <a:xfrm>
            <a:off x="585050" y="436342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120fd8724b5_0_566"/>
          <p:cNvSpPr txBox="1"/>
          <p:nvPr/>
        </p:nvSpPr>
        <p:spPr>
          <a:xfrm>
            <a:off x="1285625" y="4288275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Get 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20fd8724b5_0_566"/>
          <p:cNvSpPr/>
          <p:nvPr/>
        </p:nvSpPr>
        <p:spPr>
          <a:xfrm>
            <a:off x="6598825" y="1782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g120fd8724b5_0_566"/>
          <p:cNvSpPr txBox="1"/>
          <p:nvPr/>
        </p:nvSpPr>
        <p:spPr>
          <a:xfrm>
            <a:off x="7299400" y="17077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POST 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120fd8724b5_0_566"/>
          <p:cNvSpPr/>
          <p:nvPr/>
        </p:nvSpPr>
        <p:spPr>
          <a:xfrm>
            <a:off x="6598825" y="4363425"/>
            <a:ext cx="429900" cy="4191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b="1" dirty="0">
                <a:solidFill>
                  <a:schemeClr val="lt1"/>
                </a:solidFill>
              </a:rPr>
              <a:t>8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120fd8724b5_0_566"/>
          <p:cNvSpPr/>
          <p:nvPr/>
        </p:nvSpPr>
        <p:spPr>
          <a:xfrm>
            <a:off x="6598825" y="34610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120fd8724b5_0_566"/>
          <p:cNvSpPr txBox="1"/>
          <p:nvPr/>
        </p:nvSpPr>
        <p:spPr>
          <a:xfrm>
            <a:off x="7299400" y="3385925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PUT 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120fd8724b5_0_566"/>
          <p:cNvSpPr/>
          <p:nvPr/>
        </p:nvSpPr>
        <p:spPr>
          <a:xfrm>
            <a:off x="6581654" y="255872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120fd8724b5_0_566"/>
          <p:cNvSpPr txBox="1"/>
          <p:nvPr/>
        </p:nvSpPr>
        <p:spPr>
          <a:xfrm>
            <a:off x="7299400" y="2408425"/>
            <a:ext cx="3555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es-PE" sz="25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s-PE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5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08;g120fd8724b5_0_566">
            <a:extLst>
              <a:ext uri="{FF2B5EF4-FFF2-40B4-BE49-F238E27FC236}">
                <a16:creationId xmlns:a16="http://schemas.microsoft.com/office/drawing/2014/main" id="{38CD6E2C-1C33-65BB-5F0D-276701394C04}"/>
              </a:ext>
            </a:extLst>
          </p:cNvPr>
          <p:cNvSpPr txBox="1"/>
          <p:nvPr/>
        </p:nvSpPr>
        <p:spPr>
          <a:xfrm>
            <a:off x="7299400" y="4296176"/>
            <a:ext cx="3939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Endpoints - Postman</a:t>
            </a:r>
            <a:endParaRPr lang="es-PE" sz="2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120fd8724b5_0_586"/>
          <p:cNvSpPr txBox="1"/>
          <p:nvPr/>
        </p:nvSpPr>
        <p:spPr>
          <a:xfrm>
            <a:off x="999650" y="322575"/>
            <a:ext cx="4632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Project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" name="Google Shape;819;g120fd8724b5_0_5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2825" y="689025"/>
            <a:ext cx="1596550" cy="9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g120fd8724b5_0_586"/>
          <p:cNvSpPr txBox="1"/>
          <p:nvPr/>
        </p:nvSpPr>
        <p:spPr>
          <a:xfrm>
            <a:off x="9265800" y="18170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https://nodejs.org/en/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120fd8724b5_0_586"/>
          <p:cNvSpPr txBox="1"/>
          <p:nvPr/>
        </p:nvSpPr>
        <p:spPr>
          <a:xfrm>
            <a:off x="999650" y="1043750"/>
            <a:ext cx="687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JS :</a:t>
            </a:r>
            <a:r>
              <a:rPr lang="es-PE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JavaScript runtime built on Chrome's V8 JavaScript engine.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Google Shape;822;g120fd8724b5_0_5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375" y="3618700"/>
            <a:ext cx="3470100" cy="27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120fd8724b5_0_5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7850" y="3618700"/>
            <a:ext cx="3470100" cy="2720567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g120fd8724b5_0_586"/>
          <p:cNvSpPr txBox="1"/>
          <p:nvPr/>
        </p:nvSpPr>
        <p:spPr>
          <a:xfrm>
            <a:off x="8692325" y="3618700"/>
            <a:ext cx="3000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s-PE" sz="1700" b="1">
                <a:solidFill>
                  <a:schemeClr val="dk1"/>
                </a:solidFill>
              </a:rPr>
              <a:t>Verify Installation:</a:t>
            </a:r>
            <a:endParaRPr sz="17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52643"/>
                </a:solidFill>
                <a:latin typeface="Arial"/>
                <a:ea typeface="Arial"/>
                <a:cs typeface="Arial"/>
                <a:sym typeface="Arial"/>
              </a:rPr>
              <a:t>CMD</a:t>
            </a:r>
            <a:endParaRPr sz="1700" b="1" i="0" u="none" strike="noStrike" cap="none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--version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5" name="Google Shape;825;g120fd8724b5_0_5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5825" y="1710745"/>
            <a:ext cx="3609674" cy="15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g120fd8724b5_0_586"/>
          <p:cNvSpPr/>
          <p:nvPr/>
        </p:nvSpPr>
        <p:spPr>
          <a:xfrm>
            <a:off x="2718300" y="2090875"/>
            <a:ext cx="1353900" cy="437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g120fd8724b5_0_5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01788" y="5212203"/>
            <a:ext cx="3609675" cy="112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20fd8724b5_0_600"/>
          <p:cNvSpPr txBox="1"/>
          <p:nvPr/>
        </p:nvSpPr>
        <p:spPr>
          <a:xfrm>
            <a:off x="999650" y="322575"/>
            <a:ext cx="4632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Project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120fd8724b5_0_600"/>
          <p:cNvSpPr txBox="1"/>
          <p:nvPr/>
        </p:nvSpPr>
        <p:spPr>
          <a:xfrm>
            <a:off x="8167350" y="1884113"/>
            <a:ext cx="3859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https://code.visualstudio.com/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120fd8724b5_0_600"/>
          <p:cNvSpPr txBox="1"/>
          <p:nvPr/>
        </p:nvSpPr>
        <p:spPr>
          <a:xfrm>
            <a:off x="999650" y="1247975"/>
            <a:ext cx="687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 :</a:t>
            </a:r>
            <a:r>
              <a:rPr lang="es-PE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editor redefined and optimized for building and debugging modern web and cloud applications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g120fd8724b5_0_6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4546" y="873438"/>
            <a:ext cx="925399" cy="92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g120fd8724b5_0_6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6075" y="2472163"/>
            <a:ext cx="401955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g120fd8724b5_0_6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63975" y="2415823"/>
            <a:ext cx="4951316" cy="37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20fd8724b5_0_610"/>
          <p:cNvSpPr txBox="1"/>
          <p:nvPr/>
        </p:nvSpPr>
        <p:spPr>
          <a:xfrm>
            <a:off x="999650" y="322575"/>
            <a:ext cx="4632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Project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5" name="Google Shape;845;g120fd8724b5_0_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425" y="322575"/>
            <a:ext cx="1424600" cy="8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g120fd8724b5_0_6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1938" y="409838"/>
            <a:ext cx="1363225" cy="5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g120fd8724b5_0_610"/>
          <p:cNvSpPr txBox="1"/>
          <p:nvPr/>
        </p:nvSpPr>
        <p:spPr>
          <a:xfrm>
            <a:off x="9588300" y="939975"/>
            <a:ext cx="26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https://www.npmjs.com/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120fd8724b5_0_610"/>
          <p:cNvSpPr txBox="1"/>
          <p:nvPr/>
        </p:nvSpPr>
        <p:spPr>
          <a:xfrm>
            <a:off x="849175" y="1489800"/>
            <a:ext cx="61914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folder,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NPM,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folder 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lang="es-PE" sz="19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es-PE" sz="19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1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r>
              <a:rPr lang="es-PE" sz="19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–yes</a:t>
            </a:r>
            <a:endParaRPr sz="19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app.js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19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s-PE" sz="1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900"/>
              <a:buFont typeface="Arial"/>
              <a:buChar char="○"/>
            </a:pPr>
            <a:r>
              <a:rPr lang="es-PE" sz="1900" b="1" i="0" u="none" strike="noStrike" cap="none" dirty="0" err="1">
                <a:solidFill>
                  <a:srgbClr val="052643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s-PE" sz="1900" b="1" i="0" u="none" strike="noStrike" cap="none" dirty="0">
                <a:solidFill>
                  <a:srgbClr val="052643"/>
                </a:solidFill>
                <a:latin typeface="Arial"/>
                <a:ea typeface="Arial"/>
                <a:cs typeface="Arial"/>
                <a:sym typeface="Arial"/>
              </a:rPr>
              <a:t> app.js</a:t>
            </a:r>
            <a:endParaRPr sz="1900" b="1" i="0" u="none" strike="noStrike" cap="none" dirty="0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0F837E-0A32-0F86-4626-B4FD5E65B5D1}"/>
              </a:ext>
            </a:extLst>
          </p:cNvPr>
          <p:cNvSpPr txBox="1"/>
          <p:nvPr/>
        </p:nvSpPr>
        <p:spPr>
          <a:xfrm>
            <a:off x="5821281" y="1947707"/>
            <a:ext cx="6130088" cy="3754874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//Constant to use http for create our server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//Request, Respond at the moment of the creation of the server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 everyone'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//Port where we're going to login to the server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'Listening on port 3000........'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A3F991-97D6-3AC4-34EE-12298F1E7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50" y="4552616"/>
            <a:ext cx="4135717" cy="163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20fd8724b5_0_621"/>
          <p:cNvSpPr txBox="1"/>
          <p:nvPr/>
        </p:nvSpPr>
        <p:spPr>
          <a:xfrm>
            <a:off x="999650" y="322575"/>
            <a:ext cx="4632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Project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120fd8724b5_0_621"/>
          <p:cNvSpPr txBox="1"/>
          <p:nvPr/>
        </p:nvSpPr>
        <p:spPr>
          <a:xfrm>
            <a:off x="999650" y="1247975"/>
            <a:ext cx="687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:</a:t>
            </a:r>
            <a:r>
              <a:rPr lang="es-PE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us to structure our application to easily add new functionalities.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g120fd8724b5_0_621"/>
          <p:cNvPicPr preferRelativeResize="0"/>
          <p:nvPr/>
        </p:nvPicPr>
        <p:blipFill rotWithShape="1">
          <a:blip r:embed="rId3">
            <a:alphaModFix/>
          </a:blip>
          <a:srcRect l="4630" t="22962" r="2016" b="35215"/>
          <a:stretch/>
        </p:blipFill>
        <p:spPr>
          <a:xfrm>
            <a:off x="1117850" y="2299000"/>
            <a:ext cx="2528606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g120fd8724b5_0_6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4150" y="2151650"/>
            <a:ext cx="5277674" cy="42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120fd8724b5_0_621"/>
          <p:cNvSpPr txBox="1"/>
          <p:nvPr/>
        </p:nvSpPr>
        <p:spPr>
          <a:xfrm>
            <a:off x="1117850" y="3135050"/>
            <a:ext cx="38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https://www.npmjs.com/package/express</a:t>
            </a:r>
            <a:endParaRPr sz="14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120fd8724b5_0_621"/>
          <p:cNvSpPr txBox="1"/>
          <p:nvPr/>
        </p:nvSpPr>
        <p:spPr>
          <a:xfrm>
            <a:off x="1117850" y="3760400"/>
            <a:ext cx="38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https://expressjs.com/</a:t>
            </a:r>
            <a:endParaRPr sz="14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2" name="Google Shape;862;g120fd8724b5_0_621"/>
          <p:cNvPicPr preferRelativeResize="0"/>
          <p:nvPr/>
        </p:nvPicPr>
        <p:blipFill rotWithShape="1">
          <a:blip r:embed="rId5">
            <a:alphaModFix/>
          </a:blip>
          <a:srcRect t="26540"/>
          <a:stretch/>
        </p:blipFill>
        <p:spPr>
          <a:xfrm>
            <a:off x="1117850" y="4568425"/>
            <a:ext cx="4998450" cy="1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20fd8724b5_0_632"/>
          <p:cNvSpPr txBox="1"/>
          <p:nvPr/>
        </p:nvSpPr>
        <p:spPr>
          <a:xfrm>
            <a:off x="999650" y="322575"/>
            <a:ext cx="46329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Web Server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g120fd8724b5_0_632"/>
          <p:cNvSpPr txBox="1"/>
          <p:nvPr/>
        </p:nvSpPr>
        <p:spPr>
          <a:xfrm>
            <a:off x="849175" y="1489800"/>
            <a:ext cx="61914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terminal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00"/>
              <a:buFont typeface="Arial"/>
              <a:buChar char="○"/>
            </a:pPr>
            <a:r>
              <a:rPr lang="es-PE" sz="19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npm install express</a:t>
            </a:r>
            <a:endParaRPr sz="19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file index.js</a:t>
            </a:r>
            <a:endParaRPr sz="19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s-PE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command: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2643"/>
              </a:buClr>
              <a:buSzPts val="1900"/>
              <a:buFont typeface="Arial"/>
              <a:buChar char="○"/>
            </a:pPr>
            <a:r>
              <a:rPr lang="es-PE" sz="1900" b="1" i="0" u="none" strike="noStrike" cap="none">
                <a:solidFill>
                  <a:srgbClr val="052643"/>
                </a:solidFill>
                <a:latin typeface="Arial"/>
                <a:ea typeface="Arial"/>
                <a:cs typeface="Arial"/>
                <a:sym typeface="Arial"/>
              </a:rPr>
              <a:t>node index.js</a:t>
            </a:r>
            <a:endParaRPr sz="1900" b="1" i="0" u="none" strike="noStrike" cap="none">
              <a:solidFill>
                <a:srgbClr val="0526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E7BFA5-528B-7FA3-232E-69673A8882E4}"/>
              </a:ext>
            </a:extLst>
          </p:cNvPr>
          <p:cNvSpPr txBox="1"/>
          <p:nvPr/>
        </p:nvSpPr>
        <p:spPr>
          <a:xfrm>
            <a:off x="411433" y="5306229"/>
            <a:ext cx="5809334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and empty URI get method as our welcome page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Class"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Google Shape;871;g120fd8724b5_0_632">
            <a:extLst>
              <a:ext uri="{FF2B5EF4-FFF2-40B4-BE49-F238E27FC236}">
                <a16:creationId xmlns:a16="http://schemas.microsoft.com/office/drawing/2014/main" id="{2BA5D867-B783-0E66-D53E-711EB8D78C5B}"/>
              </a:ext>
            </a:extLst>
          </p:cNvPr>
          <p:cNvSpPr txBox="1"/>
          <p:nvPr/>
        </p:nvSpPr>
        <p:spPr>
          <a:xfrm>
            <a:off x="2299061" y="4616122"/>
            <a:ext cx="2719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dirty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s-PE" sz="2500" b="1" dirty="0" err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Fix</a:t>
            </a:r>
            <a:endParaRPr sz="2500" b="1" i="0" u="none" strike="noStrike" cap="none" dirty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66EB63-1163-E712-B0A9-A36962BF4D40}"/>
              </a:ext>
            </a:extLst>
          </p:cNvPr>
          <p:cNvSpPr txBox="1"/>
          <p:nvPr/>
        </p:nvSpPr>
        <p:spPr>
          <a:xfrm>
            <a:off x="5993644" y="499617"/>
            <a:ext cx="6106026" cy="44012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//Using Express framework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//Array of customers to be consumed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"Benjamin"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"Victor"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"Cristhian"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the Get Method setting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that we're going to use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is going to return all the customers on our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/customers'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//Start our service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'Listening on port 3000...'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20fd8724b5_0_653"/>
          <p:cNvSpPr/>
          <p:nvPr/>
        </p:nvSpPr>
        <p:spPr>
          <a:xfrm>
            <a:off x="376225" y="520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g120fd8724b5_0_653"/>
          <p:cNvSpPr txBox="1"/>
          <p:nvPr/>
        </p:nvSpPr>
        <p:spPr>
          <a:xfrm>
            <a:off x="999650" y="322575"/>
            <a:ext cx="4970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Get Request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120fd8724b5_0_653"/>
          <p:cNvSpPr/>
          <p:nvPr/>
        </p:nvSpPr>
        <p:spPr>
          <a:xfrm>
            <a:off x="7920000" y="478475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GET /api/customers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g120fd8724b5_0_653"/>
          <p:cNvSpPr/>
          <p:nvPr/>
        </p:nvSpPr>
        <p:spPr>
          <a:xfrm>
            <a:off x="7920000" y="986975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GET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5" name="Google Shape;895;g120fd8724b5_0_653"/>
          <p:cNvGraphicFramePr/>
          <p:nvPr/>
        </p:nvGraphicFramePr>
        <p:xfrm>
          <a:off x="7169125" y="3071575"/>
          <a:ext cx="4647650" cy="2375375"/>
        </p:xfrm>
        <a:graphic>
          <a:graphicData uri="http://schemas.openxmlformats.org/drawingml/2006/table">
            <a:tbl>
              <a:tblPr>
                <a:noFill/>
                <a:tableStyleId>{CF20866F-D423-4202-A944-BD469484DCF6}</a:tableStyleId>
              </a:tblPr>
              <a:tblGrid>
                <a:gridCol w="23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b="1" u="none" strike="noStrike" cap="none">
                          <a:solidFill>
                            <a:srgbClr val="0B5394"/>
                          </a:solidFill>
                        </a:rPr>
                        <a:t>Informational responses</a:t>
                      </a:r>
                      <a:endParaRPr sz="1400" b="1" u="none" strike="noStrike" cap="none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100 - 199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b="1" u="none" strike="noStrike" cap="none">
                          <a:solidFill>
                            <a:srgbClr val="0B5394"/>
                          </a:solidFill>
                        </a:rPr>
                        <a:t>Successful responses</a:t>
                      </a:r>
                      <a:endParaRPr sz="1400" b="1" u="none" strike="noStrike" cap="none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200 - 299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b="1" u="none" strike="noStrike" cap="none">
                          <a:solidFill>
                            <a:srgbClr val="0B5394"/>
                          </a:solidFill>
                        </a:rPr>
                        <a:t>Redirection messages</a:t>
                      </a:r>
                      <a:endParaRPr sz="1400" b="1" u="none" strike="noStrike" cap="none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300 - 399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b="1" u="none" strike="noStrike" cap="none">
                          <a:solidFill>
                            <a:srgbClr val="0B5394"/>
                          </a:solidFill>
                        </a:rPr>
                        <a:t>Client error responses</a:t>
                      </a:r>
                      <a:endParaRPr sz="1400" b="1" u="none" strike="noStrike" cap="none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400 - 499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b="1" u="none" strike="noStrike" cap="none">
                          <a:solidFill>
                            <a:srgbClr val="0B5394"/>
                          </a:solidFill>
                        </a:rPr>
                        <a:t>Server error responses</a:t>
                      </a:r>
                      <a:endParaRPr sz="1400" b="1" u="none" strike="noStrike" cap="none">
                        <a:solidFill>
                          <a:srgbClr val="0B5394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PE" sz="1400" u="none" strike="noStrike" cap="none"/>
                        <a:t>500 - 599</a:t>
                      </a:r>
                      <a:endParaRPr sz="1400" u="none" strike="noStrike" cap="none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6" name="Google Shape;896;g120fd8724b5_0_653"/>
          <p:cNvSpPr txBox="1"/>
          <p:nvPr/>
        </p:nvSpPr>
        <p:spPr>
          <a:xfrm>
            <a:off x="7992950" y="236822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>
                <a:solidFill>
                  <a:srgbClr val="A64D79"/>
                </a:solidFill>
                <a:latin typeface="Arial"/>
                <a:ea typeface="Arial"/>
                <a:cs typeface="Arial"/>
                <a:sym typeface="Arial"/>
              </a:rPr>
              <a:t>HTTP response status codes</a:t>
            </a:r>
            <a:endParaRPr sz="1700" b="1" i="0" u="none" strike="noStrike" cap="none">
              <a:solidFill>
                <a:srgbClr val="A64D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5F2AE6-1CB1-E176-C3C8-CAD3253A1487}"/>
              </a:ext>
            </a:extLst>
          </p:cNvPr>
          <p:cNvSpPr txBox="1"/>
          <p:nvPr/>
        </p:nvSpPr>
        <p:spPr>
          <a:xfrm>
            <a:off x="651187" y="1495475"/>
            <a:ext cx="6106026" cy="46166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the Get Method with an identifier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/customers/:id'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//create constant customer that is going to use a find function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 are going to parse the id to this to try to match the id that we have on the array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the id is not found we're going to show a message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given ID doesn't belong to any customer"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//Then we're going to send the results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20fd8724b5_0_410"/>
          <p:cNvSpPr/>
          <p:nvPr/>
        </p:nvSpPr>
        <p:spPr>
          <a:xfrm>
            <a:off x="404750" y="211150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120fd8724b5_0_410"/>
          <p:cNvSpPr/>
          <p:nvPr/>
        </p:nvSpPr>
        <p:spPr>
          <a:xfrm>
            <a:off x="2713625" y="2606338"/>
            <a:ext cx="2259600" cy="8979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120fd8724b5_0_410"/>
          <p:cNvSpPr/>
          <p:nvPr/>
        </p:nvSpPr>
        <p:spPr>
          <a:xfrm>
            <a:off x="7376525" y="2606338"/>
            <a:ext cx="2259600" cy="8979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120fd8724b5_0_410"/>
          <p:cNvSpPr/>
          <p:nvPr/>
        </p:nvSpPr>
        <p:spPr>
          <a:xfrm>
            <a:off x="2292000" y="4103238"/>
            <a:ext cx="7608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</a:t>
            </a:r>
            <a:r>
              <a:rPr lang="es-PE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resentational </a:t>
            </a:r>
            <a:r>
              <a:rPr lang="es-PE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s-PE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tate </a:t>
            </a:r>
            <a:r>
              <a:rPr lang="es-PE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s-PE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ransfer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g120fd8724b5_0_410"/>
          <p:cNvCxnSpPr/>
          <p:nvPr/>
        </p:nvCxnSpPr>
        <p:spPr>
          <a:xfrm rot="10800000" flipH="1">
            <a:off x="5116650" y="3045388"/>
            <a:ext cx="1312500" cy="19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20" name="Google Shape;620;g120fd8724b5_0_410"/>
          <p:cNvSpPr txBox="1"/>
          <p:nvPr/>
        </p:nvSpPr>
        <p:spPr>
          <a:xfrm>
            <a:off x="5289375" y="2557013"/>
            <a:ext cx="8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120fd8724b5_0_410"/>
          <p:cNvSpPr/>
          <p:nvPr/>
        </p:nvSpPr>
        <p:spPr>
          <a:xfrm>
            <a:off x="6897500" y="2931988"/>
            <a:ext cx="256500" cy="246600"/>
          </a:xfrm>
          <a:prstGeom prst="ellipse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2" name="Google Shape;622;g120fd8724b5_0_410"/>
          <p:cNvCxnSpPr>
            <a:stCxn id="621" idx="6"/>
            <a:endCxn id="617" idx="1"/>
          </p:cNvCxnSpPr>
          <p:nvPr/>
        </p:nvCxnSpPr>
        <p:spPr>
          <a:xfrm>
            <a:off x="7154000" y="3055288"/>
            <a:ext cx="22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20fd8724b5_0_663"/>
          <p:cNvSpPr/>
          <p:nvPr/>
        </p:nvSpPr>
        <p:spPr>
          <a:xfrm>
            <a:off x="376225" y="520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120fd8724b5_0_663"/>
          <p:cNvSpPr txBox="1"/>
          <p:nvPr/>
        </p:nvSpPr>
        <p:spPr>
          <a:xfrm>
            <a:off x="999650" y="322575"/>
            <a:ext cx="4970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POST Request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5" name="Google Shape;905;g120fd8724b5_0_6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2850" y="1966625"/>
            <a:ext cx="590550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g120fd8724b5_0_663"/>
          <p:cNvSpPr/>
          <p:nvPr/>
        </p:nvSpPr>
        <p:spPr>
          <a:xfrm>
            <a:off x="7396975" y="629775"/>
            <a:ext cx="41403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POST /api/customers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5193E-5CFA-2F94-AD5A-C546C3F4F108}"/>
              </a:ext>
            </a:extLst>
          </p:cNvPr>
          <p:cNvSpPr txBox="1"/>
          <p:nvPr/>
        </p:nvSpPr>
        <p:spPr>
          <a:xfrm>
            <a:off x="577487" y="1057733"/>
            <a:ext cx="6106026" cy="397031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the Post 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/customers'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 are going to log our request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 build a const customer that is going to hold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//The id and the name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//We are going to push the value of this customer into customers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//Finally we are going to return the same value that we insert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306A54-C0CF-AE45-F822-E1B6E82B8954}"/>
              </a:ext>
            </a:extLst>
          </p:cNvPr>
          <p:cNvSpPr txBox="1"/>
          <p:nvPr/>
        </p:nvSpPr>
        <p:spPr>
          <a:xfrm>
            <a:off x="591175" y="5383018"/>
            <a:ext cx="610602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P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P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P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b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P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s-P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s-P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P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s-P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20fd8724b5_0_672"/>
          <p:cNvSpPr/>
          <p:nvPr/>
        </p:nvSpPr>
        <p:spPr>
          <a:xfrm>
            <a:off x="376225" y="520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g120fd8724b5_0_672"/>
          <p:cNvSpPr txBox="1"/>
          <p:nvPr/>
        </p:nvSpPr>
        <p:spPr>
          <a:xfrm>
            <a:off x="999650" y="322575"/>
            <a:ext cx="71805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Calling Endpoints - Postman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3" name="Google Shape;913;g120fd8724b5_0_672"/>
          <p:cNvPicPr preferRelativeResize="0"/>
          <p:nvPr/>
        </p:nvPicPr>
        <p:blipFill rotWithShape="1">
          <a:blip r:embed="rId3">
            <a:alphaModFix/>
          </a:blip>
          <a:srcRect b="47407"/>
          <a:stretch/>
        </p:blipFill>
        <p:spPr>
          <a:xfrm>
            <a:off x="425575" y="1290700"/>
            <a:ext cx="5353050" cy="17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120fd8724b5_0_672"/>
          <p:cNvSpPr/>
          <p:nvPr/>
        </p:nvSpPr>
        <p:spPr>
          <a:xfrm>
            <a:off x="3013300" y="1391250"/>
            <a:ext cx="470100" cy="32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5" name="Google Shape;915;g120fd8724b5_0_672"/>
          <p:cNvPicPr preferRelativeResize="0"/>
          <p:nvPr/>
        </p:nvPicPr>
        <p:blipFill rotWithShape="1">
          <a:blip r:embed="rId4">
            <a:alphaModFix/>
          </a:blip>
          <a:srcRect b="7458"/>
          <a:stretch/>
        </p:blipFill>
        <p:spPr>
          <a:xfrm>
            <a:off x="6829675" y="1201900"/>
            <a:ext cx="4626626" cy="1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g120fd8724b5_0_672"/>
          <p:cNvSpPr/>
          <p:nvPr/>
        </p:nvSpPr>
        <p:spPr>
          <a:xfrm>
            <a:off x="6918475" y="1549125"/>
            <a:ext cx="1394400" cy="562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g120fd8724b5_0_672"/>
          <p:cNvCxnSpPr/>
          <p:nvPr/>
        </p:nvCxnSpPr>
        <p:spPr>
          <a:xfrm rot="10800000" flipH="1">
            <a:off x="3068825" y="1697225"/>
            <a:ext cx="3660900" cy="18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918" name="Google Shape;918;g120fd8724b5_0_6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2900" y="3283325"/>
            <a:ext cx="9251999" cy="296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20fd8724b5_0_683"/>
          <p:cNvSpPr/>
          <p:nvPr/>
        </p:nvSpPr>
        <p:spPr>
          <a:xfrm>
            <a:off x="376225" y="520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120fd8724b5_0_683"/>
          <p:cNvSpPr txBox="1"/>
          <p:nvPr/>
        </p:nvSpPr>
        <p:spPr>
          <a:xfrm>
            <a:off x="999650" y="322575"/>
            <a:ext cx="4970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PUT Request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120fd8724b5_0_683"/>
          <p:cNvSpPr/>
          <p:nvPr/>
        </p:nvSpPr>
        <p:spPr>
          <a:xfrm>
            <a:off x="7387150" y="520875"/>
            <a:ext cx="4503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PUT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A182C3-B531-CDE8-85D5-1B21502A53EE}"/>
              </a:ext>
            </a:extLst>
          </p:cNvPr>
          <p:cNvSpPr txBox="1"/>
          <p:nvPr/>
        </p:nvSpPr>
        <p:spPr>
          <a:xfrm>
            <a:off x="591175" y="1272446"/>
            <a:ext cx="6106026" cy="52629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the Put Method with an identifier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/customers/:id'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//Look up for the customer as we do in the get 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the id is not found we're going to show a message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given ID doesn't belong to any customer"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//Validate that we're inserting the correct parameters / the name should be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//more than 3 characters long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||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 is required and should be at least 3 characters long"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//Update the customer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the updated results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07A977-B3C5-CEFB-BFB9-D583F8A1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90" y="1496168"/>
            <a:ext cx="4875260" cy="48155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20fd8724b5_0_691"/>
          <p:cNvSpPr/>
          <p:nvPr/>
        </p:nvSpPr>
        <p:spPr>
          <a:xfrm>
            <a:off x="376225" y="520875"/>
            <a:ext cx="429900" cy="419100"/>
          </a:xfrm>
          <a:prstGeom prst="ellipse">
            <a:avLst/>
          </a:prstGeom>
          <a:solidFill>
            <a:srgbClr val="435D7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120fd8724b5_0_691"/>
          <p:cNvSpPr txBox="1"/>
          <p:nvPr/>
        </p:nvSpPr>
        <p:spPr>
          <a:xfrm>
            <a:off x="999650" y="322575"/>
            <a:ext cx="4970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PE" sz="4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 Delete Request</a:t>
            </a:r>
            <a:endParaRPr sz="4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120fd8724b5_0_691"/>
          <p:cNvSpPr/>
          <p:nvPr/>
        </p:nvSpPr>
        <p:spPr>
          <a:xfrm>
            <a:off x="7367400" y="476175"/>
            <a:ext cx="45039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2700" b="1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DELETE /api/customers/1</a:t>
            </a:r>
            <a:endParaRPr sz="2700" b="1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F3A820-9A88-DB6D-BA3D-624E0D6DA258}"/>
              </a:ext>
            </a:extLst>
          </p:cNvPr>
          <p:cNvSpPr txBox="1"/>
          <p:nvPr/>
        </p:nvSpPr>
        <p:spPr>
          <a:xfrm>
            <a:off x="682792" y="1396840"/>
            <a:ext cx="6106026" cy="44012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//Build the delete Method with an identifier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/customers/:id'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//Look up for the customer as we do in the get method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//IF the id is not found we're going to show a message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given ID doesn't belong to any customer"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//Delete the customer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//return the customer that was deleted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4032EC-1686-C315-4788-E95EC876B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168" y="1441540"/>
            <a:ext cx="4748949" cy="42012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20fd8724b5_0_814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Swagger - Open API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5" name="Google Shape;955;g120fd8724b5_0_8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7000" y="235950"/>
            <a:ext cx="2857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g120fd8724b5_0_8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225" y="2154200"/>
            <a:ext cx="10707025" cy="33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g120fd8724b5_0_814"/>
          <p:cNvSpPr txBox="1"/>
          <p:nvPr/>
        </p:nvSpPr>
        <p:spPr>
          <a:xfrm>
            <a:off x="548225" y="1525075"/>
            <a:ext cx="1055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Api defines a programming language-agnostic standard for RESTful API interfaces.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20fd8724b5_0_699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Artifacts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2" name="Google Shape;942;g120fd8724b5_0_6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1985" y="3629370"/>
            <a:ext cx="918825" cy="9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120fd8724b5_0_699"/>
          <p:cNvSpPr txBox="1"/>
          <p:nvPr/>
        </p:nvSpPr>
        <p:spPr>
          <a:xfrm>
            <a:off x="404750" y="2782385"/>
            <a:ext cx="6092303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PE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https://github.com/Benjamin1395/RestFulServicesLAB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E5CF34-92CC-10C2-0D16-2D34D61F6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420" y="1797042"/>
            <a:ext cx="5134692" cy="4763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0fd8724b5_0_421"/>
          <p:cNvSpPr/>
          <p:nvPr/>
        </p:nvSpPr>
        <p:spPr>
          <a:xfrm>
            <a:off x="404750" y="211150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120fd8724b5_0_421"/>
          <p:cNvSpPr/>
          <p:nvPr/>
        </p:nvSpPr>
        <p:spPr>
          <a:xfrm>
            <a:off x="7075625" y="2930525"/>
            <a:ext cx="2259600" cy="8979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120fd8724b5_0_421"/>
          <p:cNvSpPr/>
          <p:nvPr/>
        </p:nvSpPr>
        <p:spPr>
          <a:xfrm>
            <a:off x="6596600" y="3256175"/>
            <a:ext cx="256500" cy="246600"/>
          </a:xfrm>
          <a:prstGeom prst="ellipse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g120fd8724b5_0_421"/>
          <p:cNvCxnSpPr>
            <a:stCxn id="629" idx="6"/>
            <a:endCxn id="628" idx="1"/>
          </p:cNvCxnSpPr>
          <p:nvPr/>
        </p:nvCxnSpPr>
        <p:spPr>
          <a:xfrm>
            <a:off x="6853100" y="3379475"/>
            <a:ext cx="222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1" name="Google Shape;631;g120fd8724b5_0_421"/>
          <p:cNvSpPr/>
          <p:nvPr/>
        </p:nvSpPr>
        <p:spPr>
          <a:xfrm>
            <a:off x="2856763" y="17464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120fd8724b5_0_421"/>
          <p:cNvSpPr/>
          <p:nvPr/>
        </p:nvSpPr>
        <p:spPr>
          <a:xfrm>
            <a:off x="2856763" y="26295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20fd8724b5_0_421"/>
          <p:cNvSpPr/>
          <p:nvPr/>
        </p:nvSpPr>
        <p:spPr>
          <a:xfrm>
            <a:off x="2856763" y="35126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120fd8724b5_0_421"/>
          <p:cNvSpPr/>
          <p:nvPr/>
        </p:nvSpPr>
        <p:spPr>
          <a:xfrm>
            <a:off x="2856763" y="43957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120fd8724b5_0_421"/>
          <p:cNvSpPr/>
          <p:nvPr/>
        </p:nvSpPr>
        <p:spPr>
          <a:xfrm>
            <a:off x="2292000" y="5652463"/>
            <a:ext cx="7608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CRUD </a:t>
            </a:r>
            <a:r>
              <a:rPr lang="es-PE"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g1211b3797a9_1_37"/>
          <p:cNvPicPr preferRelativeResize="0"/>
          <p:nvPr/>
        </p:nvPicPr>
        <p:blipFill rotWithShape="1">
          <a:blip r:embed="rId3">
            <a:alphaModFix/>
          </a:blip>
          <a:srcRect t="36171"/>
          <a:stretch/>
        </p:blipFill>
        <p:spPr>
          <a:xfrm>
            <a:off x="2843788" y="1747775"/>
            <a:ext cx="6504424" cy="4182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1211b3797a9_1_37"/>
          <p:cNvSpPr txBox="1"/>
          <p:nvPr/>
        </p:nvSpPr>
        <p:spPr>
          <a:xfrm>
            <a:off x="372850" y="372850"/>
            <a:ext cx="714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REST vs SOAP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g120fd8724b5_0_4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9275" y="1955313"/>
            <a:ext cx="1699301" cy="11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g120fd8724b5_0_433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g120fd8724b5_0_4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4825" y="2231650"/>
            <a:ext cx="548201" cy="5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120fd8724b5_0_433"/>
          <p:cNvSpPr/>
          <p:nvPr/>
        </p:nvSpPr>
        <p:spPr>
          <a:xfrm>
            <a:off x="5177257" y="1532025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g120fd8724b5_0_4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0250" y="1593562"/>
            <a:ext cx="6074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120fd8724b5_0_433"/>
          <p:cNvSpPr/>
          <p:nvPr/>
        </p:nvSpPr>
        <p:spPr>
          <a:xfrm>
            <a:off x="5177257" y="2676700"/>
            <a:ext cx="2671500" cy="7305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g120fd8724b5_0_4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94950" y="1593551"/>
            <a:ext cx="607425" cy="6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g120fd8724b5_0_4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89650" y="1593571"/>
            <a:ext cx="607425" cy="6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g120fd8724b5_0_433"/>
          <p:cNvSpPr/>
          <p:nvPr/>
        </p:nvSpPr>
        <p:spPr>
          <a:xfrm>
            <a:off x="5177257" y="3833425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120fd8724b5_0_433"/>
          <p:cNvSpPr/>
          <p:nvPr/>
        </p:nvSpPr>
        <p:spPr>
          <a:xfrm>
            <a:off x="5177257" y="4990150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Discounts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g120fd8724b5_0_433"/>
          <p:cNvPicPr preferRelativeResize="0"/>
          <p:nvPr/>
        </p:nvPicPr>
        <p:blipFill rotWithShape="1">
          <a:blip r:embed="rId8">
            <a:alphaModFix/>
          </a:blip>
          <a:srcRect l="9060" t="12615" r="11182" b="10971"/>
          <a:stretch/>
        </p:blipFill>
        <p:spPr>
          <a:xfrm>
            <a:off x="8300250" y="3833425"/>
            <a:ext cx="762479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120fd8724b5_0_433"/>
          <p:cNvPicPr preferRelativeResize="0"/>
          <p:nvPr/>
        </p:nvPicPr>
        <p:blipFill rotWithShape="1">
          <a:blip r:embed="rId8">
            <a:alphaModFix/>
          </a:blip>
          <a:srcRect l="9060" t="12615" r="11182" b="10971"/>
          <a:stretch/>
        </p:blipFill>
        <p:spPr>
          <a:xfrm>
            <a:off x="9194950" y="3833425"/>
            <a:ext cx="762479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120fd8724b5_0_433"/>
          <p:cNvPicPr preferRelativeResize="0"/>
          <p:nvPr/>
        </p:nvPicPr>
        <p:blipFill rotWithShape="1">
          <a:blip r:embed="rId8">
            <a:alphaModFix/>
          </a:blip>
          <a:srcRect l="9060" t="12615" r="11182" b="10971"/>
          <a:stretch/>
        </p:blipFill>
        <p:spPr>
          <a:xfrm>
            <a:off x="10012125" y="3833425"/>
            <a:ext cx="762479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120fd8724b5_0_4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39950" y="5019700"/>
            <a:ext cx="872476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120fd8724b5_0_4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12288" y="2676708"/>
            <a:ext cx="1772749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120fd8724b5_0_4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65375" y="3561275"/>
            <a:ext cx="1358125" cy="20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120fd8724b5_0_4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4125" y="4128925"/>
            <a:ext cx="548201" cy="54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120fd8724b5_0_433"/>
          <p:cNvPicPr preferRelativeResize="0"/>
          <p:nvPr/>
        </p:nvPicPr>
        <p:blipFill rotWithShape="1">
          <a:blip r:embed="rId12">
            <a:alphaModFix/>
          </a:blip>
          <a:srcRect l="17034" t="8144" r="20198" b="15808"/>
          <a:stretch/>
        </p:blipFill>
        <p:spPr>
          <a:xfrm>
            <a:off x="537450" y="3504250"/>
            <a:ext cx="1418901" cy="183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g120fd8724b5_0_4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800" y="4149200"/>
            <a:ext cx="548201" cy="5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g120fd8724b5_0_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350" y="2790863"/>
            <a:ext cx="1699301" cy="11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g120fd8724b5_0_451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g120fd8724b5_0_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900" y="3067200"/>
            <a:ext cx="548201" cy="548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120fd8724b5_0_451"/>
          <p:cNvSpPr/>
          <p:nvPr/>
        </p:nvSpPr>
        <p:spPr>
          <a:xfrm>
            <a:off x="4124157" y="1296300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120fd8724b5_0_451"/>
          <p:cNvSpPr/>
          <p:nvPr/>
        </p:nvSpPr>
        <p:spPr>
          <a:xfrm>
            <a:off x="4124157" y="2440975"/>
            <a:ext cx="2671500" cy="7305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g120fd8724b5_0_451"/>
          <p:cNvSpPr/>
          <p:nvPr/>
        </p:nvSpPr>
        <p:spPr>
          <a:xfrm>
            <a:off x="4124157" y="3597700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120fd8724b5_0_451"/>
          <p:cNvSpPr/>
          <p:nvPr/>
        </p:nvSpPr>
        <p:spPr>
          <a:xfrm>
            <a:off x="4124157" y="4754425"/>
            <a:ext cx="2671500" cy="7305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Discounts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g120fd8724b5_0_451"/>
          <p:cNvSpPr txBox="1"/>
          <p:nvPr/>
        </p:nvSpPr>
        <p:spPr>
          <a:xfrm>
            <a:off x="7121100" y="1446000"/>
            <a:ext cx="461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PE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http://stored.com/api/customers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120fd8724b5_0_451"/>
          <p:cNvSpPr txBox="1"/>
          <p:nvPr/>
        </p:nvSpPr>
        <p:spPr>
          <a:xfrm>
            <a:off x="502000" y="4179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http://stored.com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g120fd8724b5_0_451"/>
          <p:cNvSpPr txBox="1"/>
          <p:nvPr/>
        </p:nvSpPr>
        <p:spPr>
          <a:xfrm>
            <a:off x="7184700" y="2590675"/>
            <a:ext cx="389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PE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http://stored.com/api/products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120fd8724b5_0_451"/>
          <p:cNvSpPr txBox="1"/>
          <p:nvPr/>
        </p:nvSpPr>
        <p:spPr>
          <a:xfrm>
            <a:off x="7184700" y="3747400"/>
            <a:ext cx="389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PE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http://stored.com/api/sales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120fd8724b5_0_451"/>
          <p:cNvSpPr txBox="1"/>
          <p:nvPr/>
        </p:nvSpPr>
        <p:spPr>
          <a:xfrm>
            <a:off x="7258175" y="4975375"/>
            <a:ext cx="411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PE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http://stored.com/api/discounts</a:t>
            </a:r>
            <a:endParaRPr sz="2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120fd8724b5_0_451"/>
          <p:cNvSpPr/>
          <p:nvPr/>
        </p:nvSpPr>
        <p:spPr>
          <a:xfrm>
            <a:off x="7121100" y="1552950"/>
            <a:ext cx="2310900" cy="35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120fd8724b5_0_451"/>
          <p:cNvSpPr/>
          <p:nvPr/>
        </p:nvSpPr>
        <p:spPr>
          <a:xfrm>
            <a:off x="9903875" y="3889975"/>
            <a:ext cx="678300" cy="28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120fd8724b5_0_451"/>
          <p:cNvSpPr/>
          <p:nvPr/>
        </p:nvSpPr>
        <p:spPr>
          <a:xfrm>
            <a:off x="9348325" y="2703650"/>
            <a:ext cx="632700" cy="309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120fd8724b5_0_451"/>
          <p:cNvSpPr/>
          <p:nvPr/>
        </p:nvSpPr>
        <p:spPr>
          <a:xfrm>
            <a:off x="7258175" y="5058625"/>
            <a:ext cx="2310900" cy="35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120fd8724b5_0_451"/>
          <p:cNvSpPr txBox="1"/>
          <p:nvPr/>
        </p:nvSpPr>
        <p:spPr>
          <a:xfrm>
            <a:off x="6913625" y="5568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http://api.stored.com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120fd8724b5_0_451"/>
          <p:cNvSpPr txBox="1"/>
          <p:nvPr/>
        </p:nvSpPr>
        <p:spPr>
          <a:xfrm>
            <a:off x="9785525" y="3415875"/>
            <a:ext cx="915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PE" sz="1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 sz="1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Google Shape;688;g120fd8724b5_0_4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47889" y="4914597"/>
            <a:ext cx="958636" cy="141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120fd8724b5_0_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5821" y="5309510"/>
            <a:ext cx="386949" cy="381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g120fd8724b5_0_451"/>
          <p:cNvPicPr preferRelativeResize="0"/>
          <p:nvPr/>
        </p:nvPicPr>
        <p:blipFill rotWithShape="1">
          <a:blip r:embed="rId6">
            <a:alphaModFix/>
          </a:blip>
          <a:srcRect l="17034" t="8144" r="20198" b="15808"/>
          <a:stretch/>
        </p:blipFill>
        <p:spPr>
          <a:xfrm>
            <a:off x="716475" y="4874925"/>
            <a:ext cx="1001533" cy="127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g120fd8724b5_0_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3768" y="5323615"/>
            <a:ext cx="386949" cy="38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0fd8724b5_0_472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g120fd8724b5_0_472"/>
          <p:cNvSpPr/>
          <p:nvPr/>
        </p:nvSpPr>
        <p:spPr>
          <a:xfrm>
            <a:off x="486325" y="154387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g120fd8724b5_0_472"/>
          <p:cNvSpPr/>
          <p:nvPr/>
        </p:nvSpPr>
        <p:spPr>
          <a:xfrm>
            <a:off x="486313" y="26833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g120fd8724b5_0_472"/>
          <p:cNvSpPr/>
          <p:nvPr/>
        </p:nvSpPr>
        <p:spPr>
          <a:xfrm>
            <a:off x="486313" y="35664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g120fd8724b5_0_472"/>
          <p:cNvSpPr/>
          <p:nvPr/>
        </p:nvSpPr>
        <p:spPr>
          <a:xfrm>
            <a:off x="486313" y="44495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120fd8724b5_0_472"/>
          <p:cNvSpPr/>
          <p:nvPr/>
        </p:nvSpPr>
        <p:spPr>
          <a:xfrm>
            <a:off x="486313" y="53326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120fd8724b5_0_472"/>
          <p:cNvSpPr/>
          <p:nvPr/>
        </p:nvSpPr>
        <p:spPr>
          <a:xfrm>
            <a:off x="6048125" y="1602525"/>
            <a:ext cx="4110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700" b="1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Get Customers</a:t>
            </a:r>
            <a:endParaRPr sz="37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120fd8724b5_0_472"/>
          <p:cNvSpPr txBox="1"/>
          <p:nvPr/>
        </p:nvSpPr>
        <p:spPr>
          <a:xfrm>
            <a:off x="4278200" y="2683300"/>
            <a:ext cx="129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120fd8724b5_0_472"/>
          <p:cNvSpPr txBox="1"/>
          <p:nvPr/>
        </p:nvSpPr>
        <p:spPr>
          <a:xfrm>
            <a:off x="4278200" y="3639625"/>
            <a:ext cx="147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120fd8724b5_0_472"/>
          <p:cNvSpPr txBox="1"/>
          <p:nvPr/>
        </p:nvSpPr>
        <p:spPr>
          <a:xfrm>
            <a:off x="7633275" y="2683300"/>
            <a:ext cx="265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/api/customers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120fd8724b5_0_472"/>
          <p:cNvSpPr txBox="1"/>
          <p:nvPr/>
        </p:nvSpPr>
        <p:spPr>
          <a:xfrm>
            <a:off x="6578625" y="2683300"/>
            <a:ext cx="730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500" b="1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120fd8724b5_0_472"/>
          <p:cNvSpPr txBox="1"/>
          <p:nvPr/>
        </p:nvSpPr>
        <p:spPr>
          <a:xfrm>
            <a:off x="6578625" y="3770875"/>
            <a:ext cx="43962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5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1, </a:t>
            </a:r>
            <a:r>
              <a:rPr lang="es-PE" sz="25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‘Hugo’},</a:t>
            </a:r>
            <a:endParaRPr sz="25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2, </a:t>
            </a:r>
            <a:r>
              <a:rPr lang="es-PE" sz="2500" b="1" i="0" u="none" strike="noStrike" cap="none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‘Kim’},</a:t>
            </a:r>
            <a:endParaRPr sz="25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5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5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20fd8724b5_0_487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120fd8724b5_0_487"/>
          <p:cNvSpPr/>
          <p:nvPr/>
        </p:nvSpPr>
        <p:spPr>
          <a:xfrm>
            <a:off x="486325" y="154387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120fd8724b5_0_487"/>
          <p:cNvSpPr/>
          <p:nvPr/>
        </p:nvSpPr>
        <p:spPr>
          <a:xfrm>
            <a:off x="486313" y="26833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120fd8724b5_0_487"/>
          <p:cNvSpPr/>
          <p:nvPr/>
        </p:nvSpPr>
        <p:spPr>
          <a:xfrm>
            <a:off x="486313" y="35664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g120fd8724b5_0_487"/>
          <p:cNvSpPr/>
          <p:nvPr/>
        </p:nvSpPr>
        <p:spPr>
          <a:xfrm>
            <a:off x="486313" y="44495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120fd8724b5_0_487"/>
          <p:cNvSpPr/>
          <p:nvPr/>
        </p:nvSpPr>
        <p:spPr>
          <a:xfrm>
            <a:off x="486313" y="53326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120fd8724b5_0_487"/>
          <p:cNvSpPr/>
          <p:nvPr/>
        </p:nvSpPr>
        <p:spPr>
          <a:xfrm>
            <a:off x="6048125" y="1602525"/>
            <a:ext cx="41100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700" b="1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Get a Customer</a:t>
            </a:r>
            <a:endParaRPr sz="37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120fd8724b5_0_487"/>
          <p:cNvSpPr txBox="1"/>
          <p:nvPr/>
        </p:nvSpPr>
        <p:spPr>
          <a:xfrm>
            <a:off x="4278200" y="2683300"/>
            <a:ext cx="129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120fd8724b5_0_487"/>
          <p:cNvSpPr txBox="1"/>
          <p:nvPr/>
        </p:nvSpPr>
        <p:spPr>
          <a:xfrm>
            <a:off x="4278200" y="3639625"/>
            <a:ext cx="147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120fd8724b5_0_487"/>
          <p:cNvSpPr txBox="1"/>
          <p:nvPr/>
        </p:nvSpPr>
        <p:spPr>
          <a:xfrm>
            <a:off x="7633275" y="2683300"/>
            <a:ext cx="265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/api/customers/1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120fd8724b5_0_487"/>
          <p:cNvSpPr txBox="1"/>
          <p:nvPr/>
        </p:nvSpPr>
        <p:spPr>
          <a:xfrm>
            <a:off x="6578625" y="2683300"/>
            <a:ext cx="730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500" b="1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120fd8724b5_0_487"/>
          <p:cNvSpPr txBox="1"/>
          <p:nvPr/>
        </p:nvSpPr>
        <p:spPr>
          <a:xfrm>
            <a:off x="6578625" y="3770875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1, name: ‘Hugo’}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120fd8724b5_0_487"/>
          <p:cNvSpPr/>
          <p:nvPr/>
        </p:nvSpPr>
        <p:spPr>
          <a:xfrm>
            <a:off x="9710375" y="2823250"/>
            <a:ext cx="447600" cy="289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20fd8724b5_0_503"/>
          <p:cNvSpPr/>
          <p:nvPr/>
        </p:nvSpPr>
        <p:spPr>
          <a:xfrm>
            <a:off x="404750" y="309825"/>
            <a:ext cx="5955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4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sz="4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120fd8724b5_0_503"/>
          <p:cNvSpPr/>
          <p:nvPr/>
        </p:nvSpPr>
        <p:spPr>
          <a:xfrm>
            <a:off x="486325" y="1543875"/>
            <a:ext cx="2502000" cy="7887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 METHODS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120fd8724b5_0_503"/>
          <p:cNvSpPr/>
          <p:nvPr/>
        </p:nvSpPr>
        <p:spPr>
          <a:xfrm>
            <a:off x="486313" y="268330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120fd8724b5_0_503"/>
          <p:cNvSpPr/>
          <p:nvPr/>
        </p:nvSpPr>
        <p:spPr>
          <a:xfrm>
            <a:off x="486313" y="356642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120fd8724b5_0_503"/>
          <p:cNvSpPr/>
          <p:nvPr/>
        </p:nvSpPr>
        <p:spPr>
          <a:xfrm>
            <a:off x="486313" y="4449550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120fd8724b5_0_503"/>
          <p:cNvSpPr/>
          <p:nvPr/>
        </p:nvSpPr>
        <p:spPr>
          <a:xfrm>
            <a:off x="486313" y="5332675"/>
            <a:ext cx="1726800" cy="715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PE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120fd8724b5_0_503"/>
          <p:cNvSpPr/>
          <p:nvPr/>
        </p:nvSpPr>
        <p:spPr>
          <a:xfrm>
            <a:off x="6048125" y="1602525"/>
            <a:ext cx="4926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700" b="1" i="0" u="none" strike="noStrike" cap="none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Create a Customer</a:t>
            </a:r>
            <a:endParaRPr sz="3700" b="0" i="0" u="none" strike="noStrike" cap="non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120fd8724b5_0_503"/>
          <p:cNvSpPr txBox="1"/>
          <p:nvPr/>
        </p:nvSpPr>
        <p:spPr>
          <a:xfrm>
            <a:off x="4278200" y="2683300"/>
            <a:ext cx="129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20fd8724b5_0_503"/>
          <p:cNvSpPr txBox="1"/>
          <p:nvPr/>
        </p:nvSpPr>
        <p:spPr>
          <a:xfrm>
            <a:off x="4278200" y="4449550"/>
            <a:ext cx="147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120fd8724b5_0_503"/>
          <p:cNvSpPr txBox="1"/>
          <p:nvPr/>
        </p:nvSpPr>
        <p:spPr>
          <a:xfrm>
            <a:off x="7633275" y="2683300"/>
            <a:ext cx="2653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/api/customers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120fd8724b5_0_503"/>
          <p:cNvSpPr txBox="1"/>
          <p:nvPr/>
        </p:nvSpPr>
        <p:spPr>
          <a:xfrm>
            <a:off x="6481775" y="2683300"/>
            <a:ext cx="1010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sz="2500" b="1" i="0" u="none" strike="noStrike" cap="none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120fd8724b5_0_503"/>
          <p:cNvSpPr txBox="1"/>
          <p:nvPr/>
        </p:nvSpPr>
        <p:spPr>
          <a:xfrm>
            <a:off x="6578625" y="4580800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id: 1, name: ‘Kim’}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120fd8724b5_0_503"/>
          <p:cNvSpPr txBox="1"/>
          <p:nvPr/>
        </p:nvSpPr>
        <p:spPr>
          <a:xfrm>
            <a:off x="6119825" y="3016700"/>
            <a:ext cx="4396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PE" sz="25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{ name: ‘Kim’}</a:t>
            </a: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1446</Words>
  <Application>Microsoft Office PowerPoint</Application>
  <PresentationFormat>Panorámica</PresentationFormat>
  <Paragraphs>287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Roboto Mono Thin</vt:lpstr>
      <vt:lpstr>Arial</vt:lpstr>
      <vt:lpstr>Calibri</vt:lpstr>
      <vt:lpstr>Consolas</vt:lpstr>
      <vt:lpstr>Roboto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Benjamin</cp:lastModifiedBy>
  <cp:revision>12</cp:revision>
  <dcterms:created xsi:type="dcterms:W3CDTF">2020-02-07T05:40:55Z</dcterms:created>
  <dcterms:modified xsi:type="dcterms:W3CDTF">2023-03-30T17:13:09Z</dcterms:modified>
</cp:coreProperties>
</file>