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2" r:id="rId7"/>
    <p:sldId id="263" r:id="rId8"/>
    <p:sldId id="265" r:id="rId9"/>
    <p:sldId id="266" r:id="rId10"/>
    <p:sldId id="267" r:id="rId11"/>
    <p:sldId id="269" r:id="rId12"/>
    <p:sldId id="270" r:id="rId13"/>
    <p:sldId id="271" r:id="rId14"/>
    <p:sldId id="272" r:id="rId15"/>
    <p:sldId id="273" r:id="rId16"/>
    <p:sldId id="274" r:id="rId17"/>
    <p:sldId id="276" r:id="rId18"/>
    <p:sldId id="277" r:id="rId19"/>
    <p:sldId id="278" r:id="rId20"/>
    <p:sldId id="27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iQBzzWYsVATJzR/PiBak0fRLg2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8" autoAdjust="0"/>
    <p:restoredTop sz="61754" autoAdjust="0"/>
  </p:normalViewPr>
  <p:slideViewPr>
    <p:cSldViewPr snapToGrid="0">
      <p:cViewPr varScale="1">
        <p:scale>
          <a:sx n="70" d="100"/>
          <a:sy n="70" d="100"/>
        </p:scale>
        <p:origin x="3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68"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6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66"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6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6679b177d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endParaRPr lang="en-US" dirty="0"/>
          </a:p>
        </p:txBody>
      </p:sp>
      <p:sp>
        <p:nvSpPr>
          <p:cNvPr id="166" name="Google Shape;166;g126679b177d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6679b177d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83" name="Google Shape;183;g126679b177d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6679b177d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endParaRPr lang="en-US" dirty="0"/>
          </a:p>
        </p:txBody>
      </p:sp>
      <p:sp>
        <p:nvSpPr>
          <p:cNvPr id="191" name="Google Shape;191;g126679b177d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6679b177d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endParaRPr lang="en-US" dirty="0"/>
          </a:p>
        </p:txBody>
      </p:sp>
      <p:sp>
        <p:nvSpPr>
          <p:cNvPr id="200" name="Google Shape;200;g126679b177d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08" name="Google Shape;2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6679b177d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6" name="Google Shape;216;g126679b177d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6679b177d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endParaRPr lang="en-US" dirty="0"/>
          </a:p>
        </p:txBody>
      </p:sp>
      <p:sp>
        <p:nvSpPr>
          <p:cNvPr id="225" name="Google Shape;225;g126679b177d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6679b177d_0_3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39" name="Google Shape;239;g126679b177d_0_3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26679b177d_0_3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s-PE" dirty="0"/>
          </a:p>
        </p:txBody>
      </p:sp>
      <p:sp>
        <p:nvSpPr>
          <p:cNvPr id="245" name="Google Shape;245;g126679b177d_0_3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26679b177d_0_3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51" name="Google Shape;251;g126679b177d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6679b177d_0_2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endParaRPr dirty="0"/>
          </a:p>
        </p:txBody>
      </p:sp>
      <p:sp>
        <p:nvSpPr>
          <p:cNvPr id="89" name="Google Shape;89;g126679b177d_0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6679b177d_0_3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s-PE" dirty="0"/>
          </a:p>
        </p:txBody>
      </p:sp>
      <p:sp>
        <p:nvSpPr>
          <p:cNvPr id="257" name="Google Shape;257;g126679b177d_0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6679b177d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endParaRPr lang="en-US" dirty="0"/>
          </a:p>
        </p:txBody>
      </p:sp>
      <p:sp>
        <p:nvSpPr>
          <p:cNvPr id="97" name="Google Shape;97;g126679b177d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6679b177d_0_3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endParaRPr lang="en-US" dirty="0"/>
          </a:p>
        </p:txBody>
      </p:sp>
      <p:sp>
        <p:nvSpPr>
          <p:cNvPr id="107" name="Google Shape;107;g126679b177d_0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6679b177d_0_3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endParaRPr lang="en-US" dirty="0"/>
          </a:p>
        </p:txBody>
      </p:sp>
      <p:sp>
        <p:nvSpPr>
          <p:cNvPr id="113" name="Google Shape;113;g126679b177d_0_3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6679b177d_0_4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25" name="Google Shape;125;g126679b177d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6679b177d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6679b177d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s-PE" dirty="0"/>
          </a:p>
        </p:txBody>
      </p:sp>
      <p:sp>
        <p:nvSpPr>
          <p:cNvPr id="134" name="Google Shape;134;g126679b177d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6679b177d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s-PE" dirty="0"/>
          </a:p>
        </p:txBody>
      </p:sp>
      <p:sp>
        <p:nvSpPr>
          <p:cNvPr id="150" name="Google Shape;150;g126679b177d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endParaRPr lang="en-US" dirty="0"/>
          </a:p>
        </p:txBody>
      </p:sp>
      <p:sp>
        <p:nvSpPr>
          <p:cNvPr id="156" name="Google Shape;1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5"/>
        <p:cNvGrpSpPr/>
        <p:nvPr/>
      </p:nvGrpSpPr>
      <p:grpSpPr>
        <a:xfrm>
          <a:off x="0" y="0"/>
          <a:ext cx="0" cy="0"/>
          <a:chOff x="0" y="0"/>
          <a:chExt cx="0" cy="0"/>
        </a:xfrm>
      </p:grpSpPr>
      <p:cxnSp>
        <p:nvCxnSpPr>
          <p:cNvPr id="16" name="Google Shape;16;p54"/>
          <p:cNvCxnSpPr/>
          <p:nvPr/>
        </p:nvCxnSpPr>
        <p:spPr>
          <a:xfrm>
            <a:off x="0" y="6754969"/>
            <a:ext cx="12192000" cy="0"/>
          </a:xfrm>
          <a:prstGeom prst="straightConnector1">
            <a:avLst/>
          </a:prstGeom>
          <a:noFill/>
          <a:ln w="28575" cap="flat" cmpd="sng">
            <a:solidFill>
              <a:srgbClr val="A5A5A5"/>
            </a:solidFill>
            <a:prstDash val="solid"/>
            <a:miter lim="800000"/>
            <a:headEnd type="none" w="sm" len="sm"/>
            <a:tailEnd type="none" w="sm" len="sm"/>
          </a:ln>
        </p:spPr>
      </p:cxnSp>
      <p:cxnSp>
        <p:nvCxnSpPr>
          <p:cNvPr id="17" name="Google Shape;17;p54"/>
          <p:cNvCxnSpPr/>
          <p:nvPr/>
        </p:nvCxnSpPr>
        <p:spPr>
          <a:xfrm>
            <a:off x="0" y="6810777"/>
            <a:ext cx="121920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9"/>
        <p:cNvGrpSpPr/>
        <p:nvPr/>
      </p:nvGrpSpPr>
      <p:grpSpPr>
        <a:xfrm>
          <a:off x="0" y="0"/>
          <a:ext cx="0" cy="0"/>
          <a:chOff x="0" y="0"/>
          <a:chExt cx="0" cy="0"/>
        </a:xfrm>
      </p:grpSpPr>
      <p:sp>
        <p:nvSpPr>
          <p:cNvPr id="70" name="Google Shape;70;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5"/>
        <p:cNvGrpSpPr/>
        <p:nvPr/>
      </p:nvGrpSpPr>
      <p:grpSpPr>
        <a:xfrm>
          <a:off x="0" y="0"/>
          <a:ext cx="0" cy="0"/>
          <a:chOff x="0" y="0"/>
          <a:chExt cx="0" cy="0"/>
        </a:xfrm>
      </p:grpSpPr>
      <p:sp>
        <p:nvSpPr>
          <p:cNvPr id="76" name="Google Shape;76;p6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6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0"/>
        <p:cNvGrpSpPr/>
        <p:nvPr/>
      </p:nvGrpSpPr>
      <p:grpSpPr>
        <a:xfrm>
          <a:off x="0" y="0"/>
          <a:ext cx="0" cy="0"/>
          <a:chOff x="0" y="0"/>
          <a:chExt cx="0" cy="0"/>
        </a:xfrm>
      </p:grpSpPr>
      <p:sp>
        <p:nvSpPr>
          <p:cNvPr id="31" name="Google Shape;31;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7"/>
        <p:cNvGrpSpPr/>
        <p:nvPr/>
      </p:nvGrpSpPr>
      <p:grpSpPr>
        <a:xfrm>
          <a:off x="0" y="0"/>
          <a:ext cx="0" cy="0"/>
          <a:chOff x="0" y="0"/>
          <a:chExt cx="0" cy="0"/>
        </a:xfrm>
      </p:grpSpPr>
      <p:sp>
        <p:nvSpPr>
          <p:cNvPr id="38" name="Google Shape;38;p5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5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5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6"/>
        <p:cNvGrpSpPr/>
        <p:nvPr/>
      </p:nvGrpSpPr>
      <p:grpSpPr>
        <a:xfrm>
          <a:off x="0" y="0"/>
          <a:ext cx="0" cy="0"/>
          <a:chOff x="0" y="0"/>
          <a:chExt cx="0" cy="0"/>
        </a:xfrm>
      </p:grpSpPr>
      <p:sp>
        <p:nvSpPr>
          <p:cNvPr id="47" name="Google Shape;47;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1"/>
        <p:cNvGrpSpPr/>
        <p:nvPr/>
      </p:nvGrpSpPr>
      <p:grpSpPr>
        <a:xfrm>
          <a:off x="0" y="0"/>
          <a:ext cx="0" cy="0"/>
          <a:chOff x="0" y="0"/>
          <a:chExt cx="0" cy="0"/>
        </a:xfrm>
      </p:grpSpPr>
      <p:sp>
        <p:nvSpPr>
          <p:cNvPr id="52" name="Google Shape;5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5"/>
        <p:cNvGrpSpPr/>
        <p:nvPr/>
      </p:nvGrpSpPr>
      <p:grpSpPr>
        <a:xfrm>
          <a:off x="0" y="0"/>
          <a:ext cx="0" cy="0"/>
          <a:chOff x="0" y="0"/>
          <a:chExt cx="0" cy="0"/>
        </a:xfrm>
      </p:grpSpPr>
      <p:sp>
        <p:nvSpPr>
          <p:cNvPr id="56" name="Google Shape;56;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6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2"/>
        <p:cNvGrpSpPr/>
        <p:nvPr/>
      </p:nvGrpSpPr>
      <p:grpSpPr>
        <a:xfrm>
          <a:off x="0" y="0"/>
          <a:ext cx="0" cy="0"/>
          <a:chOff x="0" y="0"/>
          <a:chExt cx="0" cy="0"/>
        </a:xfrm>
      </p:grpSpPr>
      <p:sp>
        <p:nvSpPr>
          <p:cNvPr id="63" name="Google Shape;63;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62"/>
          <p:cNvSpPr>
            <a:spLocks noGrp="1"/>
          </p:cNvSpPr>
          <p:nvPr>
            <p:ph type="pic" idx="2"/>
          </p:nvPr>
        </p:nvSpPr>
        <p:spPr>
          <a:xfrm>
            <a:off x="5183188" y="987425"/>
            <a:ext cx="6172200" cy="4873625"/>
          </a:xfrm>
          <a:prstGeom prst="rect">
            <a:avLst/>
          </a:prstGeom>
          <a:noFill/>
          <a:ln>
            <a:noFill/>
          </a:ln>
        </p:spPr>
      </p:sp>
      <p:sp>
        <p:nvSpPr>
          <p:cNvPr id="65" name="Google Shape;65;p6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p:nvPr/>
        </p:nvSpPr>
        <p:spPr>
          <a:xfrm>
            <a:off x="470263" y="967696"/>
            <a:ext cx="11364685"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3600" b="1" dirty="0" err="1">
                <a:solidFill>
                  <a:schemeClr val="dk1"/>
                </a:solidFill>
              </a:rPr>
              <a:t>Introduction</a:t>
            </a:r>
            <a:r>
              <a:rPr lang="es-PE" sz="3600" b="1" dirty="0">
                <a:solidFill>
                  <a:schemeClr val="dk1"/>
                </a:solidFill>
              </a:rPr>
              <a:t> </a:t>
            </a:r>
            <a:r>
              <a:rPr lang="es-PE" sz="3600" b="1" dirty="0" err="1">
                <a:solidFill>
                  <a:schemeClr val="dk1"/>
                </a:solidFill>
              </a:rPr>
              <a:t>to</a:t>
            </a:r>
            <a:r>
              <a:rPr lang="es-PE" sz="3600" b="1" dirty="0">
                <a:solidFill>
                  <a:schemeClr val="dk1"/>
                </a:solidFill>
              </a:rPr>
              <a:t> aws</a:t>
            </a:r>
            <a:endParaRPr lang="es-PE" sz="3600" b="1" i="0" u="none" strike="noStrike" cap="none" dirty="0">
              <a:solidFill>
                <a:srgbClr val="002060"/>
              </a:solidFill>
              <a:latin typeface="Arial"/>
              <a:ea typeface="Arial"/>
              <a:cs typeface="Arial"/>
              <a:sym typeface="Arial"/>
            </a:endParaRPr>
          </a:p>
        </p:txBody>
      </p:sp>
      <p:pic>
        <p:nvPicPr>
          <p:cNvPr id="2" name="Picture 2" descr="Imágenes de Codificar | Vectores, fotos de stock y PSD gratuitos">
            <a:extLst>
              <a:ext uri="{FF2B5EF4-FFF2-40B4-BE49-F238E27FC236}">
                <a16:creationId xmlns:a16="http://schemas.microsoft.com/office/drawing/2014/main" id="{F284DD27-A12C-24A6-F2CB-9E876D973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703" y="2129900"/>
            <a:ext cx="4102593" cy="41025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g126679b177d_0_10"/>
          <p:cNvSpPr/>
          <p:nvPr/>
        </p:nvSpPr>
        <p:spPr>
          <a:xfrm>
            <a:off x="300779" y="843319"/>
            <a:ext cx="11412600" cy="4617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rgbClr val="002060"/>
              </a:buClr>
              <a:buSzPts val="2400"/>
              <a:buFont typeface="Arial"/>
              <a:buChar char="•"/>
            </a:pPr>
            <a:r>
              <a:rPr lang="en-US" sz="2000" dirty="0">
                <a:solidFill>
                  <a:srgbClr val="002060"/>
                </a:solidFill>
              </a:rPr>
              <a:t>You should receive an email to verify your account.</a:t>
            </a:r>
            <a:endParaRPr sz="2000" dirty="0">
              <a:solidFill>
                <a:schemeClr val="dk1"/>
              </a:solidFill>
            </a:endParaRPr>
          </a:p>
        </p:txBody>
      </p:sp>
      <p:sp>
        <p:nvSpPr>
          <p:cNvPr id="4" name="Google Shape;158;p2">
            <a:extLst>
              <a:ext uri="{FF2B5EF4-FFF2-40B4-BE49-F238E27FC236}">
                <a16:creationId xmlns:a16="http://schemas.microsoft.com/office/drawing/2014/main" id="{91EA5928-592E-15B2-B691-CA8107C74988}"/>
              </a:ext>
            </a:extLst>
          </p:cNvPr>
          <p:cNvSpPr/>
          <p:nvPr/>
        </p:nvSpPr>
        <p:spPr>
          <a:xfrm>
            <a:off x="338881" y="79473"/>
            <a:ext cx="57571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i="0" u="none" strike="noStrike" cap="none" dirty="0" err="1">
                <a:solidFill>
                  <a:schemeClr val="dk1"/>
                </a:solidFill>
                <a:latin typeface="Arial"/>
                <a:ea typeface="Arial"/>
                <a:cs typeface="Arial"/>
                <a:sym typeface="Arial"/>
              </a:rPr>
              <a:t>Creating</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the</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account</a:t>
            </a:r>
            <a:r>
              <a:rPr lang="es-PE" sz="3600" b="1" i="0" u="none" strike="noStrike" cap="none" dirty="0">
                <a:solidFill>
                  <a:schemeClr val="dk1"/>
                </a:solidFill>
                <a:latin typeface="Arial"/>
                <a:ea typeface="Arial"/>
                <a:cs typeface="Arial"/>
                <a:sym typeface="Arial"/>
              </a:rPr>
              <a:t>:</a:t>
            </a:r>
            <a:endParaRPr dirty="0"/>
          </a:p>
        </p:txBody>
      </p:sp>
      <p:pic>
        <p:nvPicPr>
          <p:cNvPr id="6" name="Imagen 5">
            <a:extLst>
              <a:ext uri="{FF2B5EF4-FFF2-40B4-BE49-F238E27FC236}">
                <a16:creationId xmlns:a16="http://schemas.microsoft.com/office/drawing/2014/main" id="{DD7A1A7B-161B-E9AE-7A78-AC0209004081}"/>
              </a:ext>
            </a:extLst>
          </p:cNvPr>
          <p:cNvPicPr>
            <a:picLocks noChangeAspect="1"/>
          </p:cNvPicPr>
          <p:nvPr/>
        </p:nvPicPr>
        <p:blipFill>
          <a:blip r:embed="rId3"/>
          <a:stretch>
            <a:fillRect/>
          </a:stretch>
        </p:blipFill>
        <p:spPr>
          <a:xfrm>
            <a:off x="578579" y="2147287"/>
            <a:ext cx="7078853" cy="707886"/>
          </a:xfrm>
          <a:prstGeom prst="rect">
            <a:avLst/>
          </a:prstGeom>
          <a:ln>
            <a:solidFill>
              <a:schemeClr val="tx1"/>
            </a:solidFill>
          </a:ln>
        </p:spPr>
      </p:pic>
      <p:pic>
        <p:nvPicPr>
          <p:cNvPr id="8" name="Imagen 7">
            <a:extLst>
              <a:ext uri="{FF2B5EF4-FFF2-40B4-BE49-F238E27FC236}">
                <a16:creationId xmlns:a16="http://schemas.microsoft.com/office/drawing/2014/main" id="{BA5B544A-D0BE-4D18-1DB0-6151ADA3FB38}"/>
              </a:ext>
            </a:extLst>
          </p:cNvPr>
          <p:cNvPicPr>
            <a:picLocks noChangeAspect="1"/>
          </p:cNvPicPr>
          <p:nvPr/>
        </p:nvPicPr>
        <p:blipFill>
          <a:blip r:embed="rId4"/>
          <a:stretch>
            <a:fillRect/>
          </a:stretch>
        </p:blipFill>
        <p:spPr>
          <a:xfrm>
            <a:off x="1990128" y="3089430"/>
            <a:ext cx="4728045" cy="3536233"/>
          </a:xfrm>
          <a:prstGeom prst="rect">
            <a:avLst/>
          </a:prstGeom>
        </p:spPr>
      </p:pic>
      <p:sp>
        <p:nvSpPr>
          <p:cNvPr id="10" name="CuadroTexto 9">
            <a:extLst>
              <a:ext uri="{FF2B5EF4-FFF2-40B4-BE49-F238E27FC236}">
                <a16:creationId xmlns:a16="http://schemas.microsoft.com/office/drawing/2014/main" id="{ADCA87A4-99C8-30AA-088F-E117426293C4}"/>
              </a:ext>
            </a:extLst>
          </p:cNvPr>
          <p:cNvSpPr txBox="1"/>
          <p:nvPr/>
        </p:nvSpPr>
        <p:spPr>
          <a:xfrm>
            <a:off x="300778" y="1274790"/>
            <a:ext cx="11891221" cy="707886"/>
          </a:xfrm>
          <a:prstGeom prst="rect">
            <a:avLst/>
          </a:prstGeom>
          <a:noFill/>
        </p:spPr>
        <p:txBody>
          <a:bodyPr wrap="square">
            <a:spAutoFit/>
          </a:bodyPr>
          <a:lstStyle/>
          <a:p>
            <a:pPr marL="342900" marR="0" lvl="0" indent="-342900" algn="just" rtl="0">
              <a:spcBef>
                <a:spcPts val="0"/>
              </a:spcBef>
              <a:spcAft>
                <a:spcPts val="0"/>
              </a:spcAft>
              <a:buClr>
                <a:srgbClr val="002060"/>
              </a:buClr>
              <a:buSzPts val="2400"/>
              <a:buFont typeface="Arial"/>
              <a:buChar char="•"/>
            </a:pPr>
            <a:r>
              <a:rPr lang="en-US" sz="2000" dirty="0">
                <a:solidFill>
                  <a:srgbClr val="002060"/>
                </a:solidFill>
              </a:rPr>
              <a:t>In this email, you will see a verification code, which you must enter in the form. After that, click on "Verify".</a:t>
            </a:r>
          </a:p>
        </p:txBody>
      </p:sp>
      <p:pic>
        <p:nvPicPr>
          <p:cNvPr id="16" name="Imagen 15">
            <a:extLst>
              <a:ext uri="{FF2B5EF4-FFF2-40B4-BE49-F238E27FC236}">
                <a16:creationId xmlns:a16="http://schemas.microsoft.com/office/drawing/2014/main" id="{8DEABC3A-812A-B4BA-3349-DFC1235A5654}"/>
              </a:ext>
            </a:extLst>
          </p:cNvPr>
          <p:cNvPicPr>
            <a:picLocks noChangeAspect="1"/>
          </p:cNvPicPr>
          <p:nvPr/>
        </p:nvPicPr>
        <p:blipFill>
          <a:blip r:embed="rId5"/>
          <a:stretch>
            <a:fillRect/>
          </a:stretch>
        </p:blipFill>
        <p:spPr>
          <a:xfrm>
            <a:off x="8383792" y="2059039"/>
            <a:ext cx="3060593" cy="4481583"/>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126679b177d_0_25"/>
          <p:cNvSpPr/>
          <p:nvPr/>
        </p:nvSpPr>
        <p:spPr>
          <a:xfrm>
            <a:off x="300775" y="2415150"/>
            <a:ext cx="5483100" cy="20277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rgbClr val="002060"/>
              </a:buClr>
              <a:buSzPts val="2400"/>
              <a:buFont typeface="Arial"/>
              <a:buChar char="•"/>
            </a:pPr>
            <a:r>
              <a:rPr lang="en-US" sz="2000" dirty="0">
                <a:solidFill>
                  <a:srgbClr val="002060"/>
                </a:solidFill>
              </a:rPr>
              <a:t>In the form, enter a password that meets certain acceptance criteria. </a:t>
            </a:r>
          </a:p>
          <a:p>
            <a:pPr marR="0" lvl="0" algn="just" rtl="0">
              <a:spcBef>
                <a:spcPts val="0"/>
              </a:spcBef>
              <a:spcAft>
                <a:spcPts val="0"/>
              </a:spcAft>
              <a:buClr>
                <a:srgbClr val="002060"/>
              </a:buClr>
              <a:buSzPts val="2400"/>
            </a:pPr>
            <a:endParaRPr lang="en-US" sz="2000" dirty="0">
              <a:solidFill>
                <a:srgbClr val="002060"/>
              </a:solidFill>
            </a:endParaRPr>
          </a:p>
          <a:p>
            <a:pPr marL="342900" marR="0" lvl="0" indent="-342900" algn="just" rtl="0">
              <a:spcBef>
                <a:spcPts val="0"/>
              </a:spcBef>
              <a:spcAft>
                <a:spcPts val="0"/>
              </a:spcAft>
              <a:buClr>
                <a:srgbClr val="002060"/>
              </a:buClr>
              <a:buSzPts val="2400"/>
              <a:buFont typeface="Arial"/>
              <a:buChar char="•"/>
            </a:pPr>
            <a:r>
              <a:rPr lang="en-US" sz="2000" dirty="0">
                <a:solidFill>
                  <a:srgbClr val="002060"/>
                </a:solidFill>
              </a:rPr>
              <a:t>Then click on "Continue".</a:t>
            </a:r>
          </a:p>
        </p:txBody>
      </p:sp>
      <p:pic>
        <p:nvPicPr>
          <p:cNvPr id="3" name="Imagen 2">
            <a:extLst>
              <a:ext uri="{FF2B5EF4-FFF2-40B4-BE49-F238E27FC236}">
                <a16:creationId xmlns:a16="http://schemas.microsoft.com/office/drawing/2014/main" id="{9452BC09-FAC7-F05D-1718-EE593BC6F24D}"/>
              </a:ext>
            </a:extLst>
          </p:cNvPr>
          <p:cNvPicPr>
            <a:picLocks noChangeAspect="1"/>
          </p:cNvPicPr>
          <p:nvPr/>
        </p:nvPicPr>
        <p:blipFill>
          <a:blip r:embed="rId3"/>
          <a:stretch>
            <a:fillRect/>
          </a:stretch>
        </p:blipFill>
        <p:spPr>
          <a:xfrm>
            <a:off x="6408127" y="965739"/>
            <a:ext cx="3238952" cy="5344271"/>
          </a:xfrm>
          <a:prstGeom prst="rect">
            <a:avLst/>
          </a:prstGeom>
          <a:ln>
            <a:solidFill>
              <a:schemeClr val="tx1"/>
            </a:solidFill>
          </a:ln>
        </p:spPr>
      </p:pic>
      <p:pic>
        <p:nvPicPr>
          <p:cNvPr id="5" name="Imagen 4">
            <a:extLst>
              <a:ext uri="{FF2B5EF4-FFF2-40B4-BE49-F238E27FC236}">
                <a16:creationId xmlns:a16="http://schemas.microsoft.com/office/drawing/2014/main" id="{06C33A88-2F0A-617F-209A-E979960A2B37}"/>
              </a:ext>
            </a:extLst>
          </p:cNvPr>
          <p:cNvPicPr>
            <a:picLocks noChangeAspect="1"/>
          </p:cNvPicPr>
          <p:nvPr/>
        </p:nvPicPr>
        <p:blipFill>
          <a:blip r:embed="rId4"/>
          <a:stretch>
            <a:fillRect/>
          </a:stretch>
        </p:blipFill>
        <p:spPr>
          <a:xfrm>
            <a:off x="9720148" y="2832899"/>
            <a:ext cx="2286319" cy="1609950"/>
          </a:xfrm>
          <a:prstGeom prst="rect">
            <a:avLst/>
          </a:prstGeom>
          <a:ln>
            <a:solidFill>
              <a:schemeClr val="tx1"/>
            </a:solidFill>
          </a:ln>
        </p:spPr>
      </p:pic>
      <p:sp>
        <p:nvSpPr>
          <p:cNvPr id="6" name="Google Shape;158;p2">
            <a:extLst>
              <a:ext uri="{FF2B5EF4-FFF2-40B4-BE49-F238E27FC236}">
                <a16:creationId xmlns:a16="http://schemas.microsoft.com/office/drawing/2014/main" id="{7A1F192B-4C87-40D9-4BDA-812196AF8A85}"/>
              </a:ext>
            </a:extLst>
          </p:cNvPr>
          <p:cNvSpPr/>
          <p:nvPr/>
        </p:nvSpPr>
        <p:spPr>
          <a:xfrm>
            <a:off x="483361" y="210480"/>
            <a:ext cx="57571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i="0" u="none" strike="noStrike" cap="none" dirty="0" err="1">
                <a:solidFill>
                  <a:schemeClr val="dk1"/>
                </a:solidFill>
                <a:latin typeface="Arial"/>
                <a:ea typeface="Arial"/>
                <a:cs typeface="Arial"/>
                <a:sym typeface="Arial"/>
              </a:rPr>
              <a:t>Creating</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the</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account</a:t>
            </a:r>
            <a:r>
              <a:rPr lang="es-PE" sz="3600" b="1" i="0"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26679b177d_0_32"/>
          <p:cNvSpPr/>
          <p:nvPr/>
        </p:nvSpPr>
        <p:spPr>
          <a:xfrm>
            <a:off x="300779" y="196988"/>
            <a:ext cx="5757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PE" sz="3600" b="1" i="0" u="none" strike="noStrike" cap="none" dirty="0" err="1">
                <a:solidFill>
                  <a:schemeClr val="dk1"/>
                </a:solidFill>
                <a:latin typeface="Arial"/>
                <a:ea typeface="Arial"/>
                <a:cs typeface="Arial"/>
                <a:sym typeface="Arial"/>
              </a:rPr>
              <a:t>Creating</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the</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account</a:t>
            </a:r>
            <a:r>
              <a:rPr lang="es-PE" sz="3600" b="1" i="0" u="none" strike="noStrike" cap="none" dirty="0">
                <a:solidFill>
                  <a:schemeClr val="dk1"/>
                </a:solidFill>
                <a:latin typeface="Arial"/>
                <a:ea typeface="Arial"/>
                <a:cs typeface="Arial"/>
                <a:sym typeface="Arial"/>
              </a:rPr>
              <a:t>:</a:t>
            </a:r>
            <a:endParaRPr lang="es-PE" sz="3600" dirty="0"/>
          </a:p>
        </p:txBody>
      </p:sp>
      <p:sp>
        <p:nvSpPr>
          <p:cNvPr id="194" name="Google Shape;194;g126679b177d_0_32"/>
          <p:cNvSpPr/>
          <p:nvPr/>
        </p:nvSpPr>
        <p:spPr>
          <a:xfrm>
            <a:off x="149855" y="1439725"/>
            <a:ext cx="5136300" cy="42333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rgbClr val="002060"/>
              </a:buClr>
              <a:buSzPts val="2400"/>
              <a:buFont typeface="Arial"/>
              <a:buChar char="•"/>
            </a:pPr>
            <a:r>
              <a:rPr lang="en-US" sz="2400" dirty="0">
                <a:solidFill>
                  <a:srgbClr val="002060"/>
                </a:solidFill>
              </a:rPr>
              <a:t>In the form, check the "Personal: for own projects" option.</a:t>
            </a:r>
          </a:p>
          <a:p>
            <a:pPr marL="342900" marR="0" lvl="0" indent="-342900" algn="just" rtl="0">
              <a:spcBef>
                <a:spcPts val="0"/>
              </a:spcBef>
              <a:spcAft>
                <a:spcPts val="0"/>
              </a:spcAft>
              <a:buClr>
                <a:srgbClr val="002060"/>
              </a:buClr>
              <a:buSzPts val="2400"/>
              <a:buFont typeface="Arial"/>
              <a:buChar char="•"/>
            </a:pPr>
            <a:endParaRPr lang="en-US" sz="2400" dirty="0">
              <a:solidFill>
                <a:srgbClr val="002060"/>
              </a:solidFill>
            </a:endParaRPr>
          </a:p>
          <a:p>
            <a:pPr marL="342900" marR="0" lvl="0" indent="-342900" algn="just" rtl="0">
              <a:spcBef>
                <a:spcPts val="0"/>
              </a:spcBef>
              <a:spcAft>
                <a:spcPts val="0"/>
              </a:spcAft>
              <a:buClr>
                <a:srgbClr val="002060"/>
              </a:buClr>
              <a:buSzPts val="2400"/>
              <a:buFont typeface="Arial"/>
              <a:buChar char="•"/>
            </a:pPr>
            <a:r>
              <a:rPr lang="en-US" sz="2400" dirty="0">
                <a:solidFill>
                  <a:srgbClr val="002060"/>
                </a:solidFill>
              </a:rPr>
              <a:t>Enter your name, phone number, country, address, city, region and zip code.</a:t>
            </a:r>
          </a:p>
          <a:p>
            <a:pPr marL="342900" marR="0" lvl="0" indent="-342900" algn="just" rtl="0">
              <a:spcBef>
                <a:spcPts val="0"/>
              </a:spcBef>
              <a:spcAft>
                <a:spcPts val="0"/>
              </a:spcAft>
              <a:buClr>
                <a:srgbClr val="002060"/>
              </a:buClr>
              <a:buSzPts val="2400"/>
              <a:buFont typeface="Arial"/>
              <a:buChar char="•"/>
            </a:pPr>
            <a:endParaRPr lang="en-US" sz="2400" dirty="0">
              <a:solidFill>
                <a:srgbClr val="002060"/>
              </a:solidFill>
            </a:endParaRPr>
          </a:p>
          <a:p>
            <a:pPr marL="342900" marR="0" lvl="0" indent="-342900" algn="just" rtl="0">
              <a:spcBef>
                <a:spcPts val="0"/>
              </a:spcBef>
              <a:spcAft>
                <a:spcPts val="0"/>
              </a:spcAft>
              <a:buClr>
                <a:srgbClr val="002060"/>
              </a:buClr>
              <a:buSzPts val="2400"/>
              <a:buFont typeface="Arial"/>
              <a:buChar char="•"/>
            </a:pPr>
            <a:r>
              <a:rPr lang="en-US" sz="2400" dirty="0">
                <a:solidFill>
                  <a:srgbClr val="002060"/>
                </a:solidFill>
              </a:rPr>
              <a:t>Check the option of the AWS User Agreement terms. After that, click "Continue".</a:t>
            </a:r>
          </a:p>
        </p:txBody>
      </p:sp>
      <p:pic>
        <p:nvPicPr>
          <p:cNvPr id="3" name="Imagen 2">
            <a:extLst>
              <a:ext uri="{FF2B5EF4-FFF2-40B4-BE49-F238E27FC236}">
                <a16:creationId xmlns:a16="http://schemas.microsoft.com/office/drawing/2014/main" id="{29CE1595-83E7-BEB8-A18E-06B9B64A4725}"/>
              </a:ext>
            </a:extLst>
          </p:cNvPr>
          <p:cNvPicPr>
            <a:picLocks noChangeAspect="1"/>
          </p:cNvPicPr>
          <p:nvPr/>
        </p:nvPicPr>
        <p:blipFill>
          <a:blip r:embed="rId3"/>
          <a:stretch>
            <a:fillRect/>
          </a:stretch>
        </p:blipFill>
        <p:spPr>
          <a:xfrm>
            <a:off x="5651715" y="1439725"/>
            <a:ext cx="2976963" cy="4105258"/>
          </a:xfrm>
          <a:prstGeom prst="rect">
            <a:avLst/>
          </a:prstGeom>
          <a:solidFill>
            <a:schemeClr val="accent2"/>
          </a:solidFill>
          <a:ln>
            <a:solidFill>
              <a:schemeClr val="tx1"/>
            </a:solidFill>
          </a:ln>
        </p:spPr>
      </p:pic>
      <p:pic>
        <p:nvPicPr>
          <p:cNvPr id="5" name="Imagen 4">
            <a:extLst>
              <a:ext uri="{FF2B5EF4-FFF2-40B4-BE49-F238E27FC236}">
                <a16:creationId xmlns:a16="http://schemas.microsoft.com/office/drawing/2014/main" id="{A8DEA7FE-623A-3A3A-E93C-31D9C16A26F3}"/>
              </a:ext>
            </a:extLst>
          </p:cNvPr>
          <p:cNvPicPr>
            <a:picLocks noChangeAspect="1"/>
          </p:cNvPicPr>
          <p:nvPr/>
        </p:nvPicPr>
        <p:blipFill>
          <a:blip r:embed="rId4"/>
          <a:stretch>
            <a:fillRect/>
          </a:stretch>
        </p:blipFill>
        <p:spPr>
          <a:xfrm>
            <a:off x="8628678" y="1439725"/>
            <a:ext cx="3174733" cy="4105258"/>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26679b177d_0_53"/>
          <p:cNvSpPr/>
          <p:nvPr/>
        </p:nvSpPr>
        <p:spPr>
          <a:xfrm>
            <a:off x="300779" y="196988"/>
            <a:ext cx="5757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PE" sz="3600" b="1" i="0" u="none" strike="noStrike" cap="none" dirty="0" err="1">
                <a:solidFill>
                  <a:schemeClr val="dk1"/>
                </a:solidFill>
                <a:latin typeface="Arial"/>
                <a:ea typeface="Arial"/>
                <a:cs typeface="Arial"/>
                <a:sym typeface="Arial"/>
              </a:rPr>
              <a:t>Creating</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the</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account</a:t>
            </a:r>
            <a:r>
              <a:rPr lang="es-PE" sz="3600" b="1" i="0" u="none" strike="noStrike" cap="none" dirty="0">
                <a:solidFill>
                  <a:schemeClr val="dk1"/>
                </a:solidFill>
                <a:latin typeface="Arial"/>
                <a:ea typeface="Arial"/>
                <a:cs typeface="Arial"/>
                <a:sym typeface="Arial"/>
              </a:rPr>
              <a:t>:</a:t>
            </a:r>
            <a:endParaRPr lang="es-PE" sz="3600" dirty="0"/>
          </a:p>
        </p:txBody>
      </p:sp>
      <p:sp>
        <p:nvSpPr>
          <p:cNvPr id="203" name="Google Shape;203;g126679b177d_0_53"/>
          <p:cNvSpPr/>
          <p:nvPr/>
        </p:nvSpPr>
        <p:spPr>
          <a:xfrm>
            <a:off x="300775" y="1439725"/>
            <a:ext cx="6786900" cy="42333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rgbClr val="002060"/>
              </a:buClr>
              <a:buSzPts val="2400"/>
              <a:buFont typeface="Arial"/>
              <a:buChar char="•"/>
            </a:pPr>
            <a:r>
              <a:rPr lang="en-US" sz="2000" dirty="0">
                <a:solidFill>
                  <a:srgbClr val="002060"/>
                </a:solidFill>
              </a:rPr>
              <a:t>On the form, enter credit or debit card information. After that, click on "Verify and continue".</a:t>
            </a:r>
          </a:p>
          <a:p>
            <a:pPr marL="457200" marR="0" lvl="0" indent="0" algn="just" rtl="0">
              <a:spcBef>
                <a:spcPts val="0"/>
              </a:spcBef>
              <a:spcAft>
                <a:spcPts val="0"/>
              </a:spcAft>
              <a:buNone/>
            </a:pPr>
            <a:endParaRPr lang="es-ES" sz="2400" dirty="0">
              <a:solidFill>
                <a:srgbClr val="002060"/>
              </a:solidFill>
            </a:endParaRPr>
          </a:p>
          <a:p>
            <a:pPr marL="457200" marR="0" lvl="0" indent="0" algn="just" rtl="0">
              <a:spcBef>
                <a:spcPts val="0"/>
              </a:spcBef>
              <a:spcAft>
                <a:spcPts val="0"/>
              </a:spcAft>
              <a:buNone/>
            </a:pPr>
            <a:endParaRPr lang="es-ES" sz="3200" dirty="0">
              <a:solidFill>
                <a:srgbClr val="002060"/>
              </a:solidFill>
            </a:endParaRPr>
          </a:p>
          <a:p>
            <a:pPr marL="342900" marR="0" lvl="0" indent="-292100" algn="just" rtl="0">
              <a:spcBef>
                <a:spcPts val="0"/>
              </a:spcBef>
              <a:spcAft>
                <a:spcPts val="0"/>
              </a:spcAft>
              <a:buClr>
                <a:srgbClr val="002060"/>
              </a:buClr>
              <a:buSzPts val="1600"/>
              <a:buChar char="•"/>
            </a:pPr>
            <a:r>
              <a:rPr lang="en-US" sz="2000" dirty="0">
                <a:solidFill>
                  <a:srgbClr val="002060"/>
                </a:solidFill>
              </a:rPr>
              <a:t>Note: This action may result in a temporary hold of $1.00 USD or equivalent to verify your identity. It should be noted that the usage below the AWS free tier limits will not be charged, and for the purposes of this lab, the free tier limit will not be exceeded.</a:t>
            </a:r>
            <a:endParaRPr lang="es-ES" sz="2000" dirty="0">
              <a:solidFill>
                <a:srgbClr val="002060"/>
              </a:solidFill>
            </a:endParaRPr>
          </a:p>
        </p:txBody>
      </p:sp>
      <p:pic>
        <p:nvPicPr>
          <p:cNvPr id="7" name="Imagen 6">
            <a:extLst>
              <a:ext uri="{FF2B5EF4-FFF2-40B4-BE49-F238E27FC236}">
                <a16:creationId xmlns:a16="http://schemas.microsoft.com/office/drawing/2014/main" id="{BE904A3E-0CD6-8165-CBD5-F54F4977563E}"/>
              </a:ext>
            </a:extLst>
          </p:cNvPr>
          <p:cNvPicPr>
            <a:picLocks noChangeAspect="1"/>
          </p:cNvPicPr>
          <p:nvPr/>
        </p:nvPicPr>
        <p:blipFill>
          <a:blip r:embed="rId3"/>
          <a:stretch>
            <a:fillRect/>
          </a:stretch>
        </p:blipFill>
        <p:spPr>
          <a:xfrm>
            <a:off x="8300185" y="196988"/>
            <a:ext cx="2924583" cy="6287377"/>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9"/>
          <p:cNvSpPr/>
          <p:nvPr/>
        </p:nvSpPr>
        <p:spPr>
          <a:xfrm>
            <a:off x="300779" y="196988"/>
            <a:ext cx="57571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i="0" u="none" strike="noStrike" cap="none" dirty="0" err="1">
                <a:solidFill>
                  <a:schemeClr val="dk1"/>
                </a:solidFill>
                <a:latin typeface="Arial"/>
                <a:ea typeface="Arial"/>
                <a:cs typeface="Arial"/>
                <a:sym typeface="Arial"/>
              </a:rPr>
              <a:t>Creating</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the</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account</a:t>
            </a:r>
            <a:r>
              <a:rPr lang="es-PE" sz="3600" b="1" i="0" u="none" strike="noStrike" cap="none" dirty="0">
                <a:solidFill>
                  <a:schemeClr val="dk1"/>
                </a:solidFill>
                <a:latin typeface="Arial"/>
                <a:ea typeface="Arial"/>
                <a:cs typeface="Arial"/>
                <a:sym typeface="Arial"/>
              </a:rPr>
              <a:t>:</a:t>
            </a:r>
            <a:endParaRPr lang="es-PE" sz="3600" dirty="0"/>
          </a:p>
        </p:txBody>
      </p:sp>
      <p:sp>
        <p:nvSpPr>
          <p:cNvPr id="211" name="Google Shape;211;p9"/>
          <p:cNvSpPr/>
          <p:nvPr/>
        </p:nvSpPr>
        <p:spPr>
          <a:xfrm>
            <a:off x="300779" y="2548315"/>
            <a:ext cx="7494300" cy="132339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02060"/>
              </a:buClr>
              <a:buSzPts val="2400"/>
              <a:buFont typeface="Arial"/>
              <a:buChar char="•"/>
            </a:pPr>
            <a:r>
              <a:rPr lang="en-US" sz="2000" dirty="0">
                <a:solidFill>
                  <a:srgbClr val="002060"/>
                </a:solidFill>
              </a:rPr>
              <a:t>In the form, enter the country code (+51), your cell phone number, the security check. </a:t>
            </a:r>
          </a:p>
          <a:p>
            <a:pPr marL="342900" marR="0" lvl="0" indent="-342900" algn="just" rtl="0">
              <a:spcBef>
                <a:spcPts val="0"/>
              </a:spcBef>
              <a:spcAft>
                <a:spcPts val="0"/>
              </a:spcAft>
              <a:buClr>
                <a:srgbClr val="002060"/>
              </a:buClr>
              <a:buSzPts val="2400"/>
              <a:buFont typeface="Arial"/>
              <a:buChar char="•"/>
            </a:pPr>
            <a:endParaRPr lang="en-US" sz="2000" dirty="0">
              <a:solidFill>
                <a:srgbClr val="002060"/>
              </a:solidFill>
            </a:endParaRPr>
          </a:p>
          <a:p>
            <a:pPr marL="342900" marR="0" lvl="0" indent="-342900" algn="just" rtl="0">
              <a:spcBef>
                <a:spcPts val="0"/>
              </a:spcBef>
              <a:spcAft>
                <a:spcPts val="0"/>
              </a:spcAft>
              <a:buClr>
                <a:srgbClr val="002060"/>
              </a:buClr>
              <a:buSzPts val="2400"/>
              <a:buFont typeface="Arial"/>
              <a:buChar char="•"/>
            </a:pPr>
            <a:r>
              <a:rPr lang="en-US" sz="2000" dirty="0">
                <a:solidFill>
                  <a:srgbClr val="002060"/>
                </a:solidFill>
              </a:rPr>
              <a:t>After that, click on "Send SMS".</a:t>
            </a:r>
          </a:p>
        </p:txBody>
      </p:sp>
      <p:pic>
        <p:nvPicPr>
          <p:cNvPr id="3" name="Imagen 2">
            <a:extLst>
              <a:ext uri="{FF2B5EF4-FFF2-40B4-BE49-F238E27FC236}">
                <a16:creationId xmlns:a16="http://schemas.microsoft.com/office/drawing/2014/main" id="{4A9D67F6-1400-0ADA-93A8-832F16D481ED}"/>
              </a:ext>
            </a:extLst>
          </p:cNvPr>
          <p:cNvPicPr>
            <a:picLocks noChangeAspect="1"/>
          </p:cNvPicPr>
          <p:nvPr/>
        </p:nvPicPr>
        <p:blipFill>
          <a:blip r:embed="rId3"/>
          <a:stretch>
            <a:fillRect/>
          </a:stretch>
        </p:blipFill>
        <p:spPr>
          <a:xfrm>
            <a:off x="8273350" y="433328"/>
            <a:ext cx="2807133" cy="5991344"/>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26679b177d_0_66"/>
          <p:cNvSpPr/>
          <p:nvPr/>
        </p:nvSpPr>
        <p:spPr>
          <a:xfrm>
            <a:off x="300779" y="196988"/>
            <a:ext cx="5757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PE" sz="3600" b="1" i="0" u="none" strike="noStrike" cap="none" dirty="0" err="1">
                <a:solidFill>
                  <a:schemeClr val="dk1"/>
                </a:solidFill>
                <a:latin typeface="Arial"/>
                <a:ea typeface="Arial"/>
                <a:cs typeface="Arial"/>
                <a:sym typeface="Arial"/>
              </a:rPr>
              <a:t>Creating</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the</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account</a:t>
            </a:r>
            <a:r>
              <a:rPr lang="es-PE" sz="3600" b="1" i="0" u="none" strike="noStrike" cap="none" dirty="0">
                <a:solidFill>
                  <a:schemeClr val="dk1"/>
                </a:solidFill>
                <a:latin typeface="Arial"/>
                <a:ea typeface="Arial"/>
                <a:cs typeface="Arial"/>
                <a:sym typeface="Arial"/>
              </a:rPr>
              <a:t>:</a:t>
            </a:r>
            <a:endParaRPr lang="es-PE" sz="3600" dirty="0"/>
          </a:p>
        </p:txBody>
      </p:sp>
      <p:sp>
        <p:nvSpPr>
          <p:cNvPr id="219" name="Google Shape;219;g126679b177d_0_66"/>
          <p:cNvSpPr/>
          <p:nvPr/>
        </p:nvSpPr>
        <p:spPr>
          <a:xfrm>
            <a:off x="300775" y="2332375"/>
            <a:ext cx="5238891" cy="2536500"/>
          </a:xfrm>
          <a:prstGeom prst="rect">
            <a:avLst/>
          </a:prstGeom>
          <a:noFill/>
          <a:ln>
            <a:noFill/>
          </a:ln>
        </p:spPr>
        <p:txBody>
          <a:bodyPr spcFirstLastPara="1" wrap="square" lIns="91425" tIns="45700" rIns="91425" bIns="45700" anchor="t" anchorCtr="0">
            <a:noAutofit/>
          </a:bodyPr>
          <a:lstStyle/>
          <a:p>
            <a:pPr marR="0" lvl="0" algn="just" rtl="0">
              <a:spcBef>
                <a:spcPts val="0"/>
              </a:spcBef>
              <a:spcAft>
                <a:spcPts val="0"/>
              </a:spcAft>
              <a:buClr>
                <a:srgbClr val="002060"/>
              </a:buClr>
              <a:buSzPts val="2400"/>
            </a:pPr>
            <a:r>
              <a:rPr lang="en-US" sz="2400" dirty="0">
                <a:solidFill>
                  <a:srgbClr val="002060"/>
                </a:solidFill>
              </a:rPr>
              <a:t>Once you have received the SMS with the verification code.</a:t>
            </a:r>
          </a:p>
          <a:p>
            <a:pPr marR="0" lvl="0" algn="just" rtl="0">
              <a:spcBef>
                <a:spcPts val="0"/>
              </a:spcBef>
              <a:spcAft>
                <a:spcPts val="0"/>
              </a:spcAft>
              <a:buClr>
                <a:srgbClr val="002060"/>
              </a:buClr>
              <a:buSzPts val="2400"/>
            </a:pPr>
            <a:endParaRPr lang="en-US" sz="2400" dirty="0">
              <a:solidFill>
                <a:srgbClr val="002060"/>
              </a:solidFill>
            </a:endParaRPr>
          </a:p>
          <a:p>
            <a:pPr marR="0" lvl="0" algn="just" rtl="0">
              <a:spcBef>
                <a:spcPts val="0"/>
              </a:spcBef>
              <a:spcAft>
                <a:spcPts val="0"/>
              </a:spcAft>
              <a:buClr>
                <a:srgbClr val="002060"/>
              </a:buClr>
              <a:buSzPts val="2400"/>
            </a:pPr>
            <a:r>
              <a:rPr lang="en-US" sz="2400" dirty="0">
                <a:solidFill>
                  <a:srgbClr val="002060"/>
                </a:solidFill>
              </a:rPr>
              <a:t>Enter this code in the form. After that, click on "Continue</a:t>
            </a:r>
          </a:p>
        </p:txBody>
      </p:sp>
      <p:pic>
        <p:nvPicPr>
          <p:cNvPr id="3" name="Imagen 2">
            <a:extLst>
              <a:ext uri="{FF2B5EF4-FFF2-40B4-BE49-F238E27FC236}">
                <a16:creationId xmlns:a16="http://schemas.microsoft.com/office/drawing/2014/main" id="{5157E99D-3FA7-8EB0-9BA0-9A95C35A3606}"/>
              </a:ext>
            </a:extLst>
          </p:cNvPr>
          <p:cNvPicPr>
            <a:picLocks noChangeAspect="1"/>
          </p:cNvPicPr>
          <p:nvPr/>
        </p:nvPicPr>
        <p:blipFill>
          <a:blip r:embed="rId3"/>
          <a:stretch>
            <a:fillRect/>
          </a:stretch>
        </p:blipFill>
        <p:spPr>
          <a:xfrm>
            <a:off x="5752572" y="843188"/>
            <a:ext cx="3134162" cy="5601482"/>
          </a:xfrm>
          <a:prstGeom prst="rect">
            <a:avLst/>
          </a:prstGeom>
        </p:spPr>
      </p:pic>
      <p:pic>
        <p:nvPicPr>
          <p:cNvPr id="4" name="Imagen 3">
            <a:extLst>
              <a:ext uri="{FF2B5EF4-FFF2-40B4-BE49-F238E27FC236}">
                <a16:creationId xmlns:a16="http://schemas.microsoft.com/office/drawing/2014/main" id="{FC474F9F-BC7A-55C6-A686-8A573D8D75B0}"/>
              </a:ext>
            </a:extLst>
          </p:cNvPr>
          <p:cNvPicPr>
            <a:picLocks noChangeAspect="1"/>
          </p:cNvPicPr>
          <p:nvPr/>
        </p:nvPicPr>
        <p:blipFill>
          <a:blip r:embed="rId4"/>
          <a:stretch>
            <a:fillRect/>
          </a:stretch>
        </p:blipFill>
        <p:spPr>
          <a:xfrm>
            <a:off x="9065191" y="2314866"/>
            <a:ext cx="2826034" cy="2554009"/>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26679b177d_0_84"/>
          <p:cNvSpPr/>
          <p:nvPr/>
        </p:nvSpPr>
        <p:spPr>
          <a:xfrm>
            <a:off x="300779" y="196988"/>
            <a:ext cx="5757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PE" sz="3600" b="1" i="0" u="none" strike="noStrike" cap="none" dirty="0" err="1">
                <a:solidFill>
                  <a:schemeClr val="dk1"/>
                </a:solidFill>
                <a:latin typeface="Arial"/>
                <a:ea typeface="Arial"/>
                <a:cs typeface="Arial"/>
                <a:sym typeface="Arial"/>
              </a:rPr>
              <a:t>Creating</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the</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account</a:t>
            </a:r>
            <a:r>
              <a:rPr lang="es-PE" sz="3600" b="1" i="0" u="none" strike="noStrike" cap="none" dirty="0">
                <a:solidFill>
                  <a:schemeClr val="dk1"/>
                </a:solidFill>
                <a:latin typeface="Arial"/>
                <a:ea typeface="Arial"/>
                <a:cs typeface="Arial"/>
                <a:sym typeface="Arial"/>
              </a:rPr>
              <a:t>:</a:t>
            </a:r>
            <a:endParaRPr lang="es-PE" sz="3600" dirty="0"/>
          </a:p>
        </p:txBody>
      </p:sp>
      <p:sp>
        <p:nvSpPr>
          <p:cNvPr id="228" name="Google Shape;228;g126679b177d_0_84"/>
          <p:cNvSpPr/>
          <p:nvPr/>
        </p:nvSpPr>
        <p:spPr>
          <a:xfrm>
            <a:off x="300779" y="843319"/>
            <a:ext cx="11412600" cy="4617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rgbClr val="002060"/>
              </a:buClr>
              <a:buSzPts val="2400"/>
              <a:buFont typeface="Arial"/>
              <a:buChar char="•"/>
            </a:pPr>
            <a:r>
              <a:rPr lang="en-US" sz="2400" dirty="0">
                <a:solidFill>
                  <a:srgbClr val="002060"/>
                </a:solidFill>
              </a:rPr>
              <a:t>Finally, you will receive a welcome email.</a:t>
            </a:r>
          </a:p>
        </p:txBody>
      </p:sp>
      <p:pic>
        <p:nvPicPr>
          <p:cNvPr id="3" name="Imagen 2">
            <a:extLst>
              <a:ext uri="{FF2B5EF4-FFF2-40B4-BE49-F238E27FC236}">
                <a16:creationId xmlns:a16="http://schemas.microsoft.com/office/drawing/2014/main" id="{2DB42FAE-F1CE-FA7A-2206-3C9DDA2DD3F4}"/>
              </a:ext>
            </a:extLst>
          </p:cNvPr>
          <p:cNvPicPr>
            <a:picLocks noChangeAspect="1"/>
          </p:cNvPicPr>
          <p:nvPr/>
        </p:nvPicPr>
        <p:blipFill>
          <a:blip r:embed="rId3"/>
          <a:stretch>
            <a:fillRect/>
          </a:stretch>
        </p:blipFill>
        <p:spPr>
          <a:xfrm>
            <a:off x="2292710" y="1446785"/>
            <a:ext cx="7530138" cy="4809366"/>
          </a:xfrm>
          <a:prstGeom prst="rect">
            <a:avLst/>
          </a:prstGeom>
        </p:spPr>
      </p:pic>
      <p:sp>
        <p:nvSpPr>
          <p:cNvPr id="2" name="Rectángulo 1">
            <a:extLst>
              <a:ext uri="{FF2B5EF4-FFF2-40B4-BE49-F238E27FC236}">
                <a16:creationId xmlns:a16="http://schemas.microsoft.com/office/drawing/2014/main" id="{5CBB80E4-1C05-D3F9-AC0C-C6763565F94F}"/>
              </a:ext>
            </a:extLst>
          </p:cNvPr>
          <p:cNvSpPr/>
          <p:nvPr/>
        </p:nvSpPr>
        <p:spPr>
          <a:xfrm>
            <a:off x="3530600" y="2781300"/>
            <a:ext cx="5080000" cy="647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26679b177d_0_361"/>
          <p:cNvSpPr/>
          <p:nvPr/>
        </p:nvSpPr>
        <p:spPr>
          <a:xfrm>
            <a:off x="470263" y="967696"/>
            <a:ext cx="113646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PE" sz="3600" b="1" dirty="0">
                <a:solidFill>
                  <a:schemeClr val="dk1"/>
                </a:solidFill>
              </a:rPr>
              <a:t>Free </a:t>
            </a:r>
            <a:r>
              <a:rPr lang="es-PE" sz="3600" b="1" dirty="0" err="1">
                <a:solidFill>
                  <a:schemeClr val="dk1"/>
                </a:solidFill>
              </a:rPr>
              <a:t>Tier</a:t>
            </a:r>
            <a:r>
              <a:rPr lang="es-PE" sz="3600" b="1" dirty="0">
                <a:solidFill>
                  <a:schemeClr val="dk1"/>
                </a:solidFill>
              </a:rPr>
              <a:t> </a:t>
            </a:r>
            <a:r>
              <a:rPr lang="es-PE" sz="3600" b="1" dirty="0" err="1">
                <a:solidFill>
                  <a:schemeClr val="dk1"/>
                </a:solidFill>
              </a:rPr>
              <a:t>on</a:t>
            </a:r>
            <a:r>
              <a:rPr lang="es-PE" sz="3600" b="1" dirty="0">
                <a:solidFill>
                  <a:schemeClr val="dk1"/>
                </a:solidFill>
              </a:rPr>
              <a:t> AWS</a:t>
            </a:r>
            <a:endParaRPr sz="3600" b="1" i="0" u="none" strike="noStrike" cap="none" dirty="0">
              <a:solidFill>
                <a:srgbClr val="002060"/>
              </a:solidFill>
              <a:latin typeface="Arial"/>
              <a:ea typeface="Arial"/>
              <a:cs typeface="Arial"/>
              <a:sym typeface="Arial"/>
            </a:endParaRPr>
          </a:p>
        </p:txBody>
      </p:sp>
      <p:pic>
        <p:nvPicPr>
          <p:cNvPr id="2" name="Picture 2" descr="Imágenes de Codificar | Vectores, fotos de stock y PSD gratuitos">
            <a:extLst>
              <a:ext uri="{FF2B5EF4-FFF2-40B4-BE49-F238E27FC236}">
                <a16:creationId xmlns:a16="http://schemas.microsoft.com/office/drawing/2014/main" id="{5225E553-4239-05B4-EDD9-AFC52C3A3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332" y="2352583"/>
            <a:ext cx="3863335" cy="3863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3" name="Imagen 2">
            <a:extLst>
              <a:ext uri="{FF2B5EF4-FFF2-40B4-BE49-F238E27FC236}">
                <a16:creationId xmlns:a16="http://schemas.microsoft.com/office/drawing/2014/main" id="{1701895E-8D65-1371-88F1-F3AA1BFFE957}"/>
              </a:ext>
            </a:extLst>
          </p:cNvPr>
          <p:cNvPicPr>
            <a:picLocks noChangeAspect="1"/>
          </p:cNvPicPr>
          <p:nvPr/>
        </p:nvPicPr>
        <p:blipFill>
          <a:blip r:embed="rId3"/>
          <a:stretch>
            <a:fillRect/>
          </a:stretch>
        </p:blipFill>
        <p:spPr>
          <a:xfrm>
            <a:off x="2354029" y="775947"/>
            <a:ext cx="8614165" cy="5306106"/>
          </a:xfrm>
          <a:prstGeom prst="rect">
            <a:avLst/>
          </a:prstGeom>
          <a:ln>
            <a:solidFill>
              <a:schemeClr val="tx1"/>
            </a:solidFill>
          </a:ln>
        </p:spPr>
      </p:pic>
      <p:sp>
        <p:nvSpPr>
          <p:cNvPr id="5" name="CuadroTexto 4">
            <a:extLst>
              <a:ext uri="{FF2B5EF4-FFF2-40B4-BE49-F238E27FC236}">
                <a16:creationId xmlns:a16="http://schemas.microsoft.com/office/drawing/2014/main" id="{85B61873-EA1D-D0F3-F2A7-8282884BBAEC}"/>
              </a:ext>
            </a:extLst>
          </p:cNvPr>
          <p:cNvSpPr txBox="1"/>
          <p:nvPr/>
        </p:nvSpPr>
        <p:spPr>
          <a:xfrm>
            <a:off x="-1704052" y="170146"/>
            <a:ext cx="6107836" cy="400110"/>
          </a:xfrm>
          <a:prstGeom prst="rect">
            <a:avLst/>
          </a:prstGeom>
          <a:noFill/>
        </p:spPr>
        <p:txBody>
          <a:bodyPr wrap="square">
            <a:spAutoFit/>
          </a:bodyPr>
          <a:lstStyle/>
          <a:p>
            <a:pPr marL="0" marR="0" lvl="0" indent="0" algn="ctr" rtl="0">
              <a:spcBef>
                <a:spcPts val="0"/>
              </a:spcBef>
              <a:spcAft>
                <a:spcPts val="0"/>
              </a:spcAft>
              <a:buNone/>
            </a:pPr>
            <a:r>
              <a:rPr lang="es-PE" sz="2000" b="1" dirty="0">
                <a:solidFill>
                  <a:schemeClr val="dk1"/>
                </a:solidFill>
              </a:rPr>
              <a:t>Free </a:t>
            </a:r>
            <a:r>
              <a:rPr lang="es-PE" sz="2000" b="1" dirty="0" err="1">
                <a:solidFill>
                  <a:schemeClr val="dk1"/>
                </a:solidFill>
              </a:rPr>
              <a:t>Tier</a:t>
            </a:r>
            <a:r>
              <a:rPr lang="es-PE" sz="2000" b="1" dirty="0">
                <a:solidFill>
                  <a:schemeClr val="dk1"/>
                </a:solidFill>
              </a:rPr>
              <a:t> </a:t>
            </a:r>
            <a:r>
              <a:rPr lang="es-PE" sz="2000" b="1" dirty="0" err="1">
                <a:solidFill>
                  <a:schemeClr val="dk1"/>
                </a:solidFill>
              </a:rPr>
              <a:t>on</a:t>
            </a:r>
            <a:r>
              <a:rPr lang="es-PE" sz="2000" b="1" dirty="0">
                <a:solidFill>
                  <a:schemeClr val="dk1"/>
                </a:solidFill>
              </a:rPr>
              <a:t> AWS</a:t>
            </a:r>
            <a:endParaRPr lang="es-PE" sz="2000" b="1" i="0" u="none" strike="noStrike" cap="none" dirty="0">
              <a:solidFill>
                <a:srgbClr val="002060"/>
              </a:solidFill>
              <a:latin typeface="Arial"/>
              <a:ea typeface="Arial"/>
              <a:cs typeface="Arial"/>
              <a:sym typeface="Arial"/>
            </a:endParaRPr>
          </a:p>
        </p:txBody>
      </p:sp>
      <p:sp>
        <p:nvSpPr>
          <p:cNvPr id="4" name="CuadroTexto 3">
            <a:extLst>
              <a:ext uri="{FF2B5EF4-FFF2-40B4-BE49-F238E27FC236}">
                <a16:creationId xmlns:a16="http://schemas.microsoft.com/office/drawing/2014/main" id="{B2362603-EDFA-B6AA-B806-38043ADEAC8F}"/>
              </a:ext>
            </a:extLst>
          </p:cNvPr>
          <p:cNvSpPr txBox="1"/>
          <p:nvPr/>
        </p:nvSpPr>
        <p:spPr>
          <a:xfrm>
            <a:off x="7629525" y="6276288"/>
            <a:ext cx="6953250" cy="369332"/>
          </a:xfrm>
          <a:prstGeom prst="rect">
            <a:avLst/>
          </a:prstGeom>
          <a:noFill/>
        </p:spPr>
        <p:txBody>
          <a:bodyPr wrap="square">
            <a:spAutoFit/>
          </a:bodyPr>
          <a:lstStyle/>
          <a:p>
            <a:r>
              <a:rPr lang="es-PE" sz="1800" b="1" dirty="0">
                <a:solidFill>
                  <a:schemeClr val="bg2"/>
                </a:solidFill>
              </a:rPr>
              <a:t>https://aws.amazon.com/free/?nc1=h_ls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26679b177d_0_372"/>
          <p:cNvSpPr/>
          <p:nvPr/>
        </p:nvSpPr>
        <p:spPr>
          <a:xfrm>
            <a:off x="470263" y="967696"/>
            <a:ext cx="113646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PE" sz="3600" b="1" dirty="0" err="1">
                <a:solidFill>
                  <a:schemeClr val="dk1"/>
                </a:solidFill>
              </a:rPr>
              <a:t>Credits</a:t>
            </a:r>
            <a:r>
              <a:rPr lang="es-PE" sz="3600" b="1" dirty="0">
                <a:solidFill>
                  <a:schemeClr val="dk1"/>
                </a:solidFill>
              </a:rPr>
              <a:t> in AWS</a:t>
            </a:r>
          </a:p>
        </p:txBody>
      </p:sp>
      <p:pic>
        <p:nvPicPr>
          <p:cNvPr id="2" name="Picture 2" descr="Imágenes de Codificar | Vectores, fotos de stock y PSD gratuitos">
            <a:extLst>
              <a:ext uri="{FF2B5EF4-FFF2-40B4-BE49-F238E27FC236}">
                <a16:creationId xmlns:a16="http://schemas.microsoft.com/office/drawing/2014/main" id="{4BDAE8EA-9F49-CFF8-348C-80AC3095A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332" y="2352583"/>
            <a:ext cx="3863335" cy="3863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26679b177d_0_215"/>
          <p:cNvSpPr txBox="1"/>
          <p:nvPr/>
        </p:nvSpPr>
        <p:spPr>
          <a:xfrm>
            <a:off x="243199" y="91440"/>
            <a:ext cx="376063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4800" b="1" i="0" u="none" strike="noStrike" cap="none" dirty="0">
                <a:solidFill>
                  <a:schemeClr val="dk1"/>
                </a:solidFill>
                <a:latin typeface="Calibri"/>
                <a:ea typeface="Calibri"/>
                <a:cs typeface="Calibri"/>
                <a:sym typeface="Calibri"/>
              </a:rPr>
              <a:t>Discussion: </a:t>
            </a:r>
            <a:endParaRPr dirty="0"/>
          </a:p>
        </p:txBody>
      </p:sp>
      <p:sp>
        <p:nvSpPr>
          <p:cNvPr id="93" name="Google Shape;93;g126679b177d_0_215"/>
          <p:cNvSpPr/>
          <p:nvPr/>
        </p:nvSpPr>
        <p:spPr>
          <a:xfrm>
            <a:off x="653150" y="2290600"/>
            <a:ext cx="10933500" cy="1263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PE" sz="3600" b="1" dirty="0" err="1">
                <a:solidFill>
                  <a:schemeClr val="dk1"/>
                </a:solidFill>
                <a:latin typeface="Arial"/>
                <a:ea typeface="Arial"/>
                <a:cs typeface="Arial"/>
                <a:sym typeface="Arial"/>
              </a:rPr>
              <a:t>What</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is</a:t>
            </a:r>
            <a:r>
              <a:rPr lang="es-PE" sz="3600" b="1" dirty="0">
                <a:solidFill>
                  <a:schemeClr val="dk1"/>
                </a:solidFill>
                <a:latin typeface="Arial"/>
                <a:ea typeface="Arial"/>
                <a:cs typeface="Arial"/>
                <a:sym typeface="Arial"/>
              </a:rPr>
              <a:t> cloud computing?</a:t>
            </a:r>
            <a:endParaRPr dirty="0"/>
          </a:p>
        </p:txBody>
      </p:sp>
      <p:pic>
        <p:nvPicPr>
          <p:cNvPr id="2" name="Picture 2" descr="Vectores e ilustraciones de Persona preguntando para descargar gratis |  Freepik">
            <a:extLst>
              <a:ext uri="{FF2B5EF4-FFF2-40B4-BE49-F238E27FC236}">
                <a16:creationId xmlns:a16="http://schemas.microsoft.com/office/drawing/2014/main" id="{5AD60FC3-8F00-C644-020F-6207A7A64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249" y="3283997"/>
            <a:ext cx="3147874" cy="31478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26679b177d_0_366"/>
          <p:cNvSpPr/>
          <p:nvPr/>
        </p:nvSpPr>
        <p:spPr>
          <a:xfrm>
            <a:off x="300779" y="196988"/>
            <a:ext cx="5757000" cy="64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PE" sz="3600" b="1">
                <a:solidFill>
                  <a:schemeClr val="dk1"/>
                </a:solidFill>
              </a:rPr>
              <a:t>PoC:</a:t>
            </a:r>
            <a:endParaRPr/>
          </a:p>
        </p:txBody>
      </p:sp>
      <p:pic>
        <p:nvPicPr>
          <p:cNvPr id="261" name="Google Shape;261;g126679b177d_0_366"/>
          <p:cNvPicPr preferRelativeResize="0"/>
          <p:nvPr/>
        </p:nvPicPr>
        <p:blipFill>
          <a:blip r:embed="rId3">
            <a:alphaModFix/>
          </a:blip>
          <a:stretch>
            <a:fillRect/>
          </a:stretch>
        </p:blipFill>
        <p:spPr>
          <a:xfrm>
            <a:off x="6212962" y="1310050"/>
            <a:ext cx="5526775" cy="3043505"/>
          </a:xfrm>
          <a:prstGeom prst="rect">
            <a:avLst/>
          </a:prstGeom>
          <a:noFill/>
          <a:ln w="9525" cap="flat" cmpd="sng">
            <a:solidFill>
              <a:schemeClr val="dk2"/>
            </a:solidFill>
            <a:prstDash val="solid"/>
            <a:round/>
            <a:headEnd type="none" w="sm" len="sm"/>
            <a:tailEnd type="none" w="sm" len="sm"/>
          </a:ln>
        </p:spPr>
      </p:pic>
      <p:pic>
        <p:nvPicPr>
          <p:cNvPr id="262" name="Google Shape;262;g126679b177d_0_366"/>
          <p:cNvPicPr preferRelativeResize="0"/>
          <p:nvPr/>
        </p:nvPicPr>
        <p:blipFill rotWithShape="1">
          <a:blip r:embed="rId4">
            <a:alphaModFix/>
          </a:blip>
          <a:srcRect b="4030"/>
          <a:stretch/>
        </p:blipFill>
        <p:spPr>
          <a:xfrm>
            <a:off x="300779" y="1811110"/>
            <a:ext cx="5526774" cy="2166650"/>
          </a:xfrm>
          <a:prstGeom prst="rect">
            <a:avLst/>
          </a:prstGeom>
          <a:noFill/>
          <a:ln w="9525" cap="flat" cmpd="sng">
            <a:solidFill>
              <a:schemeClr val="dk2"/>
            </a:solidFill>
            <a:prstDash val="solid"/>
            <a:round/>
            <a:headEnd type="none" w="sm" len="sm"/>
            <a:tailEnd type="none" w="sm" len="sm"/>
          </a:ln>
        </p:spPr>
      </p:pic>
      <p:sp>
        <p:nvSpPr>
          <p:cNvPr id="3" name="CuadroTexto 2">
            <a:extLst>
              <a:ext uri="{FF2B5EF4-FFF2-40B4-BE49-F238E27FC236}">
                <a16:creationId xmlns:a16="http://schemas.microsoft.com/office/drawing/2014/main" id="{35DF9CF0-7465-A70A-CAFF-EE58F8563DE6}"/>
              </a:ext>
            </a:extLst>
          </p:cNvPr>
          <p:cNvSpPr txBox="1"/>
          <p:nvPr/>
        </p:nvSpPr>
        <p:spPr>
          <a:xfrm>
            <a:off x="1204404" y="4945682"/>
            <a:ext cx="9783192" cy="400110"/>
          </a:xfrm>
          <a:prstGeom prst="rect">
            <a:avLst/>
          </a:prstGeom>
          <a:noFill/>
        </p:spPr>
        <p:txBody>
          <a:bodyPr wrap="square">
            <a:spAutoFit/>
          </a:bodyPr>
          <a:lstStyle/>
          <a:p>
            <a:r>
              <a:rPr lang="es-PE" sz="2000" dirty="0">
                <a:solidFill>
                  <a:schemeClr val="bg2"/>
                </a:solidFill>
              </a:rPr>
              <a:t>https://pages.awscloud.com/GLOBAL-field-GF-Proof-of-concept-2022-interest.html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6679b177d_0_106"/>
          <p:cNvSpPr txBox="1"/>
          <p:nvPr/>
        </p:nvSpPr>
        <p:spPr>
          <a:xfrm>
            <a:off x="243200" y="91450"/>
            <a:ext cx="5170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i="1" dirty="0">
                <a:solidFill>
                  <a:schemeClr val="dk1"/>
                </a:solidFill>
              </a:rPr>
              <a:t>Cloud computing</a:t>
            </a:r>
            <a:r>
              <a:rPr lang="es-PE" sz="3600" b="1" i="0" u="none" strike="noStrike" cap="none" dirty="0">
                <a:solidFill>
                  <a:schemeClr val="dk1"/>
                </a:solidFill>
              </a:rPr>
              <a:t>:</a:t>
            </a:r>
            <a:endParaRPr sz="3600" dirty="0"/>
          </a:p>
        </p:txBody>
      </p:sp>
      <p:pic>
        <p:nvPicPr>
          <p:cNvPr id="103" name="Google Shape;103;g126679b177d_0_106"/>
          <p:cNvPicPr preferRelativeResize="0"/>
          <p:nvPr/>
        </p:nvPicPr>
        <p:blipFill>
          <a:blip r:embed="rId3">
            <a:alphaModFix/>
          </a:blip>
          <a:stretch>
            <a:fillRect/>
          </a:stretch>
        </p:blipFill>
        <p:spPr>
          <a:xfrm>
            <a:off x="985662" y="2410189"/>
            <a:ext cx="1697975" cy="1018811"/>
          </a:xfrm>
          <a:prstGeom prst="rect">
            <a:avLst/>
          </a:prstGeom>
          <a:noFill/>
          <a:ln>
            <a:noFill/>
          </a:ln>
        </p:spPr>
      </p:pic>
      <p:sp>
        <p:nvSpPr>
          <p:cNvPr id="104" name="Google Shape;104;g126679b177d_0_106"/>
          <p:cNvSpPr txBox="1"/>
          <p:nvPr/>
        </p:nvSpPr>
        <p:spPr>
          <a:xfrm>
            <a:off x="3473700" y="2273094"/>
            <a:ext cx="2622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a:ea typeface="Calibri"/>
                <a:cs typeface="Calibri"/>
                <a:sym typeface="Calibri"/>
              </a:rPr>
              <a:t>One of the leaders for 11 consecutive years in Magic Quadrant for Cloud Developer Services</a:t>
            </a:r>
            <a:endParaRPr sz="1800" dirty="0">
              <a:latin typeface="Calibri"/>
              <a:ea typeface="Calibri"/>
              <a:cs typeface="Calibri"/>
              <a:sym typeface="Calibri"/>
            </a:endParaRPr>
          </a:p>
        </p:txBody>
      </p:sp>
      <p:pic>
        <p:nvPicPr>
          <p:cNvPr id="1030" name="Picture 6" descr="AWS Named a Leader in 2022 Gartner Magic Quadrant for Cloud AI Developer  Services | AWS Partner Network (APN) Blog">
            <a:extLst>
              <a:ext uri="{FF2B5EF4-FFF2-40B4-BE49-F238E27FC236}">
                <a16:creationId xmlns:a16="http://schemas.microsoft.com/office/drawing/2014/main" id="{C56C267A-82DA-6D9C-8C8C-9B75BF3F6E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8861" y="737950"/>
            <a:ext cx="4377477" cy="476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26679b177d_0_322"/>
          <p:cNvSpPr txBox="1"/>
          <p:nvPr/>
        </p:nvSpPr>
        <p:spPr>
          <a:xfrm>
            <a:off x="243200" y="91450"/>
            <a:ext cx="5361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a:solidFill>
                  <a:schemeClr val="dk1"/>
                </a:solidFill>
              </a:rPr>
              <a:t>Amazon Web Services:</a:t>
            </a:r>
            <a:endParaRPr sz="3600"/>
          </a:p>
        </p:txBody>
      </p:sp>
      <p:pic>
        <p:nvPicPr>
          <p:cNvPr id="2050" name="Picture 2" descr="15+ AWS Projects Ideas for Beginners to Practice in 2022">
            <a:extLst>
              <a:ext uri="{FF2B5EF4-FFF2-40B4-BE49-F238E27FC236}">
                <a16:creationId xmlns:a16="http://schemas.microsoft.com/office/drawing/2014/main" id="{2F1AC551-8907-AF74-C679-7A4374D5B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278" y="943481"/>
            <a:ext cx="10679837" cy="56875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26679b177d_0_341"/>
          <p:cNvSpPr txBox="1"/>
          <p:nvPr/>
        </p:nvSpPr>
        <p:spPr>
          <a:xfrm>
            <a:off x="243200" y="91450"/>
            <a:ext cx="5361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a:solidFill>
                  <a:schemeClr val="dk1"/>
                </a:solidFill>
              </a:rPr>
              <a:t>Amazon Web Services:</a:t>
            </a:r>
            <a:endParaRPr sz="3600"/>
          </a:p>
        </p:txBody>
      </p:sp>
      <p:pic>
        <p:nvPicPr>
          <p:cNvPr id="3078" name="Picture 6" descr="overview-of-amazon-web-services-9-728 - Alan Zeichick">
            <a:extLst>
              <a:ext uri="{FF2B5EF4-FFF2-40B4-BE49-F238E27FC236}">
                <a16:creationId xmlns:a16="http://schemas.microsoft.com/office/drawing/2014/main" id="{BD781C6A-1CC4-7987-A0F1-F0DF70D36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786" y="1277506"/>
            <a:ext cx="7640427" cy="4302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26679b177d_0_405"/>
          <p:cNvSpPr txBox="1"/>
          <p:nvPr/>
        </p:nvSpPr>
        <p:spPr>
          <a:xfrm>
            <a:off x="243200" y="91450"/>
            <a:ext cx="5361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a:solidFill>
                  <a:schemeClr val="dk1"/>
                </a:solidFill>
              </a:rPr>
              <a:t>Amazon Web Services:</a:t>
            </a:r>
            <a:endParaRPr sz="3600"/>
          </a:p>
        </p:txBody>
      </p:sp>
      <p:sp>
        <p:nvSpPr>
          <p:cNvPr id="130" name="Google Shape;130;g126679b177d_0_405"/>
          <p:cNvSpPr txBox="1"/>
          <p:nvPr/>
        </p:nvSpPr>
        <p:spPr>
          <a:xfrm>
            <a:off x="243200" y="737950"/>
            <a:ext cx="5361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2000" b="1" dirty="0" err="1">
                <a:solidFill>
                  <a:schemeClr val="dk1"/>
                </a:solidFill>
              </a:rPr>
              <a:t>Shared</a:t>
            </a:r>
            <a:r>
              <a:rPr lang="es-PE" sz="2000" b="1" dirty="0">
                <a:solidFill>
                  <a:schemeClr val="dk1"/>
                </a:solidFill>
              </a:rPr>
              <a:t> </a:t>
            </a:r>
            <a:r>
              <a:rPr lang="es-PE" sz="2000" b="1" dirty="0" err="1">
                <a:solidFill>
                  <a:schemeClr val="dk1"/>
                </a:solidFill>
              </a:rPr>
              <a:t>responsibility</a:t>
            </a:r>
            <a:r>
              <a:rPr lang="es-PE" sz="2000" b="1" dirty="0">
                <a:solidFill>
                  <a:schemeClr val="dk1"/>
                </a:solidFill>
              </a:rPr>
              <a:t> </a:t>
            </a:r>
            <a:r>
              <a:rPr lang="es-PE" sz="2000" b="1" dirty="0" err="1">
                <a:solidFill>
                  <a:schemeClr val="dk1"/>
                </a:solidFill>
              </a:rPr>
              <a:t>model</a:t>
            </a:r>
            <a:endParaRPr sz="2000" b="1" dirty="0"/>
          </a:p>
        </p:txBody>
      </p:sp>
      <p:pic>
        <p:nvPicPr>
          <p:cNvPr id="4098" name="Picture 2" descr="Shared Responsibility Model - Amazon Web Services (AWS)">
            <a:extLst>
              <a:ext uri="{FF2B5EF4-FFF2-40B4-BE49-F238E27FC236}">
                <a16:creationId xmlns:a16="http://schemas.microsoft.com/office/drawing/2014/main" id="{C793322F-1016-A4A8-4467-409CE2B6D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030" y="1240077"/>
            <a:ext cx="9499940" cy="5204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g126679b177d_0_92"/>
          <p:cNvSpPr/>
          <p:nvPr/>
        </p:nvSpPr>
        <p:spPr>
          <a:xfrm>
            <a:off x="300779" y="196988"/>
            <a:ext cx="5757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PE" sz="3600" b="1" dirty="0" err="1">
                <a:solidFill>
                  <a:schemeClr val="dk1"/>
                </a:solidFill>
              </a:rPr>
              <a:t>To</a:t>
            </a:r>
            <a:r>
              <a:rPr lang="es-PE" sz="3600" b="1" dirty="0">
                <a:solidFill>
                  <a:schemeClr val="dk1"/>
                </a:solidFill>
              </a:rPr>
              <a:t> </a:t>
            </a:r>
            <a:r>
              <a:rPr lang="es-PE" sz="3600" b="1" dirty="0" err="1">
                <a:solidFill>
                  <a:schemeClr val="dk1"/>
                </a:solidFill>
              </a:rPr>
              <a:t>Keep</a:t>
            </a:r>
            <a:r>
              <a:rPr lang="es-PE" sz="3600" b="1" dirty="0">
                <a:solidFill>
                  <a:schemeClr val="dk1"/>
                </a:solidFill>
              </a:rPr>
              <a:t> in </a:t>
            </a:r>
            <a:r>
              <a:rPr lang="es-PE" sz="3600" b="1" dirty="0" err="1">
                <a:solidFill>
                  <a:schemeClr val="dk1"/>
                </a:solidFill>
              </a:rPr>
              <a:t>mind</a:t>
            </a:r>
            <a:endParaRPr dirty="0"/>
          </a:p>
        </p:txBody>
      </p:sp>
      <p:pic>
        <p:nvPicPr>
          <p:cNvPr id="5122" name="Picture 2" descr="AWS Access Types — Programmatic and Management Console Access | by Mehmet  Ozkaya | AWS Serverless Microservices with Patterns &amp; Best Practices |  Medium">
            <a:extLst>
              <a:ext uri="{FF2B5EF4-FFF2-40B4-BE49-F238E27FC236}">
                <a16:creationId xmlns:a16="http://schemas.microsoft.com/office/drawing/2014/main" id="{1E98F18F-8972-836A-735F-9B528D9BD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436" y="1219962"/>
            <a:ext cx="7081127" cy="507670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937ACB20-AFEC-CC6E-3820-C7687393370B}"/>
              </a:ext>
            </a:extLst>
          </p:cNvPr>
          <p:cNvSpPr/>
          <p:nvPr/>
        </p:nvSpPr>
        <p:spPr>
          <a:xfrm>
            <a:off x="2891790" y="1219962"/>
            <a:ext cx="2446020" cy="3397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26679b177d_0_356"/>
          <p:cNvSpPr/>
          <p:nvPr/>
        </p:nvSpPr>
        <p:spPr>
          <a:xfrm>
            <a:off x="470263" y="967696"/>
            <a:ext cx="113646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rPr>
              <a:t>How to create an aws account</a:t>
            </a:r>
            <a:endParaRPr sz="3600" b="1" i="0" u="none" strike="noStrike" cap="none" dirty="0">
              <a:solidFill>
                <a:srgbClr val="002060"/>
              </a:solidFill>
              <a:latin typeface="Arial"/>
              <a:ea typeface="Arial"/>
              <a:cs typeface="Arial"/>
              <a:sym typeface="Arial"/>
            </a:endParaRPr>
          </a:p>
        </p:txBody>
      </p:sp>
      <p:pic>
        <p:nvPicPr>
          <p:cNvPr id="6146" name="Picture 2">
            <a:extLst>
              <a:ext uri="{FF2B5EF4-FFF2-40B4-BE49-F238E27FC236}">
                <a16:creationId xmlns:a16="http://schemas.microsoft.com/office/drawing/2014/main" id="{1A97937D-FB0A-9785-A072-17F4312768E2}"/>
              </a:ext>
            </a:extLst>
          </p:cNvPr>
          <p:cNvPicPr>
            <a:picLocks noChangeAspect="1" noChangeArrowheads="1"/>
          </p:cNvPicPr>
          <p:nvPr/>
        </p:nvPicPr>
        <p:blipFill>
          <a:blip r:embed="rId3"/>
          <a:srcRect/>
          <a:stretch/>
        </p:blipFill>
        <p:spPr bwMode="auto">
          <a:xfrm>
            <a:off x="3338004" y="2442809"/>
            <a:ext cx="5515992" cy="3447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p:nvPr/>
        </p:nvSpPr>
        <p:spPr>
          <a:xfrm>
            <a:off x="300779" y="196988"/>
            <a:ext cx="57571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i="0" u="none" strike="noStrike" cap="none" dirty="0" err="1">
                <a:solidFill>
                  <a:schemeClr val="dk1"/>
                </a:solidFill>
                <a:latin typeface="Arial"/>
                <a:ea typeface="Arial"/>
                <a:cs typeface="Arial"/>
                <a:sym typeface="Arial"/>
              </a:rPr>
              <a:t>Creating</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the</a:t>
            </a:r>
            <a:r>
              <a:rPr lang="es-PE" sz="3600" b="1" i="0" u="none" strike="noStrike" cap="none" dirty="0">
                <a:solidFill>
                  <a:schemeClr val="dk1"/>
                </a:solidFill>
                <a:latin typeface="Arial"/>
                <a:ea typeface="Arial"/>
                <a:cs typeface="Arial"/>
                <a:sym typeface="Arial"/>
              </a:rPr>
              <a:t> </a:t>
            </a:r>
            <a:r>
              <a:rPr lang="es-PE" sz="3600" b="1" i="0" u="none" strike="noStrike" cap="none" dirty="0" err="1">
                <a:solidFill>
                  <a:schemeClr val="dk1"/>
                </a:solidFill>
                <a:latin typeface="Arial"/>
                <a:ea typeface="Arial"/>
                <a:cs typeface="Arial"/>
                <a:sym typeface="Arial"/>
              </a:rPr>
              <a:t>account</a:t>
            </a:r>
            <a:r>
              <a:rPr lang="es-PE" sz="3600" b="1" i="0" u="none" strike="noStrike" cap="none" dirty="0">
                <a:solidFill>
                  <a:schemeClr val="dk1"/>
                </a:solidFill>
                <a:latin typeface="Arial"/>
                <a:ea typeface="Arial"/>
                <a:cs typeface="Arial"/>
                <a:sym typeface="Arial"/>
              </a:rPr>
              <a:t>:</a:t>
            </a:r>
            <a:endParaRPr dirty="0"/>
          </a:p>
        </p:txBody>
      </p:sp>
      <p:sp>
        <p:nvSpPr>
          <p:cNvPr id="159" name="Google Shape;159;p2"/>
          <p:cNvSpPr/>
          <p:nvPr/>
        </p:nvSpPr>
        <p:spPr>
          <a:xfrm>
            <a:off x="300779" y="907713"/>
            <a:ext cx="11412671" cy="46166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02060"/>
              </a:buClr>
              <a:buSzPts val="2400"/>
              <a:buFont typeface="Arial"/>
              <a:buChar char="•"/>
            </a:pPr>
            <a:r>
              <a:rPr lang="en-US" sz="2400" dirty="0">
                <a:solidFill>
                  <a:srgbClr val="002060"/>
                </a:solidFill>
                <a:latin typeface="Arial"/>
                <a:ea typeface="Arial"/>
                <a:cs typeface="Arial"/>
                <a:sym typeface="Arial"/>
              </a:rPr>
              <a:t>Login to Amazon Web Services registration page</a:t>
            </a:r>
            <a:endParaRPr sz="2400" dirty="0">
              <a:solidFill>
                <a:schemeClr val="dk1"/>
              </a:solidFill>
            </a:endParaRPr>
          </a:p>
        </p:txBody>
      </p:sp>
      <p:sp>
        <p:nvSpPr>
          <p:cNvPr id="161" name="Google Shape;161;p2"/>
          <p:cNvSpPr txBox="1"/>
          <p:nvPr/>
        </p:nvSpPr>
        <p:spPr>
          <a:xfrm>
            <a:off x="7604038" y="3888850"/>
            <a:ext cx="37032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Calibri"/>
                <a:ea typeface="Calibri"/>
                <a:cs typeface="Calibri"/>
                <a:sym typeface="Calibri"/>
              </a:rPr>
              <a:t>Enter your email address and</a:t>
            </a:r>
          </a:p>
          <a:p>
            <a:pPr marL="0" lvl="0" indent="0" algn="l" rtl="0">
              <a:spcBef>
                <a:spcPts val="0"/>
              </a:spcBef>
              <a:spcAft>
                <a:spcPts val="0"/>
              </a:spcAft>
              <a:buNone/>
            </a:pPr>
            <a:r>
              <a:rPr lang="en-US" sz="1700" dirty="0">
                <a:latin typeface="Calibri"/>
                <a:ea typeface="Calibri"/>
                <a:cs typeface="Calibri"/>
                <a:sym typeface="Calibri"/>
              </a:rPr>
              <a:t>a name you want to give to the account</a:t>
            </a:r>
          </a:p>
        </p:txBody>
      </p:sp>
      <p:cxnSp>
        <p:nvCxnSpPr>
          <p:cNvPr id="162" name="Google Shape;162;p2"/>
          <p:cNvCxnSpPr/>
          <p:nvPr/>
        </p:nvCxnSpPr>
        <p:spPr>
          <a:xfrm>
            <a:off x="6795729" y="3767540"/>
            <a:ext cx="547500" cy="272100"/>
          </a:xfrm>
          <a:prstGeom prst="straightConnector1">
            <a:avLst/>
          </a:prstGeom>
          <a:noFill/>
          <a:ln w="28575" cap="flat" cmpd="sng">
            <a:solidFill>
              <a:schemeClr val="dk2"/>
            </a:solidFill>
            <a:prstDash val="solid"/>
            <a:round/>
            <a:headEnd type="none" w="med" len="med"/>
            <a:tailEnd type="stealth" w="med" len="med"/>
          </a:ln>
        </p:spPr>
      </p:cxnSp>
      <p:cxnSp>
        <p:nvCxnSpPr>
          <p:cNvPr id="163" name="Google Shape;163;p2"/>
          <p:cNvCxnSpPr/>
          <p:nvPr/>
        </p:nvCxnSpPr>
        <p:spPr>
          <a:xfrm rot="10800000" flipH="1">
            <a:off x="6817929" y="4321150"/>
            <a:ext cx="503100" cy="275700"/>
          </a:xfrm>
          <a:prstGeom prst="straightConnector1">
            <a:avLst/>
          </a:prstGeom>
          <a:noFill/>
          <a:ln w="28575" cap="flat" cmpd="sng">
            <a:solidFill>
              <a:schemeClr val="dk2"/>
            </a:solidFill>
            <a:prstDash val="solid"/>
            <a:round/>
            <a:headEnd type="none" w="med" len="med"/>
            <a:tailEnd type="stealth" w="med" len="med"/>
          </a:ln>
        </p:spPr>
      </p:cxnSp>
      <p:pic>
        <p:nvPicPr>
          <p:cNvPr id="3" name="Imagen 2">
            <a:extLst>
              <a:ext uri="{FF2B5EF4-FFF2-40B4-BE49-F238E27FC236}">
                <a16:creationId xmlns:a16="http://schemas.microsoft.com/office/drawing/2014/main" id="{30E31085-1AA9-6353-1323-A24ACDD5068F}"/>
              </a:ext>
            </a:extLst>
          </p:cNvPr>
          <p:cNvPicPr>
            <a:picLocks noChangeAspect="1"/>
          </p:cNvPicPr>
          <p:nvPr/>
        </p:nvPicPr>
        <p:blipFill>
          <a:blip r:embed="rId3"/>
          <a:stretch>
            <a:fillRect/>
          </a:stretch>
        </p:blipFill>
        <p:spPr>
          <a:xfrm>
            <a:off x="457171" y="1369378"/>
            <a:ext cx="6360757" cy="5008333"/>
          </a:xfrm>
          <a:prstGeom prst="rect">
            <a:avLst/>
          </a:prstGeom>
        </p:spPr>
      </p:pic>
      <p:sp>
        <p:nvSpPr>
          <p:cNvPr id="5" name="CuadroTexto 4">
            <a:extLst>
              <a:ext uri="{FF2B5EF4-FFF2-40B4-BE49-F238E27FC236}">
                <a16:creationId xmlns:a16="http://schemas.microsoft.com/office/drawing/2014/main" id="{31BFC4CA-8EB0-676E-FEC3-400ADA6B7BA7}"/>
              </a:ext>
            </a:extLst>
          </p:cNvPr>
          <p:cNvSpPr txBox="1"/>
          <p:nvPr/>
        </p:nvSpPr>
        <p:spPr>
          <a:xfrm>
            <a:off x="5428568" y="6297047"/>
            <a:ext cx="6579747" cy="400110"/>
          </a:xfrm>
          <a:prstGeom prst="rect">
            <a:avLst/>
          </a:prstGeom>
          <a:noFill/>
        </p:spPr>
        <p:txBody>
          <a:bodyPr wrap="square">
            <a:spAutoFit/>
          </a:bodyPr>
          <a:lstStyle/>
          <a:p>
            <a:r>
              <a:rPr lang="es-PE" sz="2000" dirty="0"/>
              <a:t>https://portal.aws.amazon.com/billing/signup#/start/email</a:t>
            </a: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Panorámica</PresentationFormat>
  <Paragraphs>51</Paragraphs>
  <Slides>20</Slides>
  <Notes>20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2023-04-29T02:28:20Z</dcterms:created>
  <dcterms:modified xsi:type="dcterms:W3CDTF">2023-04-29T02:28:29Z</dcterms:modified>
</cp:coreProperties>
</file>