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5A700-85F3-4781-9DAC-947AD5B8C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CE4EA-959A-46DB-BDE6-3D039C27B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8639B-303C-49E1-AA21-5C66DBA3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7F-CD0A-4DA6-BEC8-67971E365B5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BED8A-86E1-478D-B86D-3A674AFD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F4944-7A5E-4972-A058-D7C2121A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FCB2-88C1-4DA2-9738-4A4EE9FA3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8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2B76D-D43F-4F98-89EF-FAE68354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00C1F7-9C13-4EC7-9419-A86F9B5A9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015F13-9478-45D3-B271-8F7691CC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7F-CD0A-4DA6-BEC8-67971E365B5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FA862-28BB-4CAA-AA2F-FB77EE89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DE6F6-A46B-4E98-8CA7-6312839E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FCB2-88C1-4DA2-9738-4A4EE9FA3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8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A8856F-EF74-463C-843B-CE2EA5DC7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0B221-9A84-4293-AE4C-373501536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5B8CC-38A8-4317-9DE2-9D4320CF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7F-CD0A-4DA6-BEC8-67971E365B5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6CE57-41FB-4E67-BB8F-058042CE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1E56B-EAF7-4063-B512-389B460D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FCB2-88C1-4DA2-9738-4A4EE9FA3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2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D5972-5763-45C7-AE59-0DC9FAF7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EF210-9889-4F30-9182-653049A17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8861C-138F-4CA3-A2CB-6B8911F2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7F-CD0A-4DA6-BEC8-67971E365B5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119FA-824C-4C04-84FB-40367B6D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AD0A1-0681-4C79-B67E-1EC159B5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FCB2-88C1-4DA2-9738-4A4EE9FA3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7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E7D63-0DC1-4AC9-A63F-30565BAA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9E9D1F-FAD8-4AAB-9E85-3F98F6F1E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056BB-204B-4F2A-BDE2-2E1AC160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7F-CD0A-4DA6-BEC8-67971E365B5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276AA-5FB9-473C-A32B-096F6A84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21C89-BBF2-485E-BB45-9FF257BE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FCB2-88C1-4DA2-9738-4A4EE9FA3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7CCE1-C592-4AC7-81F1-749CA897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3F90B-B95D-41AB-B790-6D7E86A61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4356F-5A57-462A-B414-3DDB50496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5339A-C6B7-4715-B423-FE922F44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7F-CD0A-4DA6-BEC8-67971E365B5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65D263-AE51-4D24-A03F-B337BB1F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DD486E-09A5-4A70-9D8C-20E69F26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FCB2-88C1-4DA2-9738-4A4EE9FA3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A45D6-B82C-475D-9721-0E76FFD7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737195-9C1F-407F-9A16-5DA7BBF5E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E855CE-5CC6-4920-A4DC-2499B9C01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034D4C-C59D-473A-B1ED-99314B50C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EE12A6-004B-47F5-8AB7-889F17A9E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05664E-A1DA-47E0-8E4C-094B8CC7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7F-CD0A-4DA6-BEC8-67971E365B5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3D9909-C1EF-43DD-8EFB-C5813E24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3DE26E-92E0-4574-A1B3-80580615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FCB2-88C1-4DA2-9738-4A4EE9FA3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2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69258-FB33-442F-A391-639520AB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2A3489-F3FC-4896-985C-AFF41353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7F-CD0A-4DA6-BEC8-67971E365B5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8E0B1-6EA6-42AF-86CC-C806AF60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B2711-2BAB-4DEA-AFE4-8A50E3E0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FCB2-88C1-4DA2-9738-4A4EE9FA3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5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38FEF0-E9E9-4FB9-B5FB-92BADEE9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7F-CD0A-4DA6-BEC8-67971E365B5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01B67C-F600-4A4B-9CDA-84767E3B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5176ED-B9C5-4252-B274-DAA7AD1C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FCB2-88C1-4DA2-9738-4A4EE9FA3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F34DC-F29B-455D-9515-BBAED813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F30B3-6D5A-4A9D-9488-1C73FC713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390B09-98A8-4DAE-91DE-52BF9DA98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D49B9-60F9-4C96-9286-33938A25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7F-CD0A-4DA6-BEC8-67971E365B5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5A77A-CB64-496A-94AF-CA5481F1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9BB40-3AD6-467D-B029-A5363691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FCB2-88C1-4DA2-9738-4A4EE9FA3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957C6-D8F8-4941-B384-9C051C6D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8C7C70-0C4C-4ADB-A75A-E5225D54A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EF79B7-C75B-45E4-AB0C-D9566EDE0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ACCB4A-83E9-4AB8-95D2-14058A86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4A7F-CD0A-4DA6-BEC8-67971E365B5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077C0-BD50-4CFD-9707-B385B4E0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170B6B-F434-4432-9086-F10A0613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FCB2-88C1-4DA2-9738-4A4EE9FA3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E55CD0-5667-491F-A22E-ACAB7980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CC0C7C-9EAE-47FB-A779-D94D6C24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89BEE-0024-4B1C-88C9-43F6959A8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44A7F-CD0A-4DA6-BEC8-67971E365B5C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B0EEE-0C92-405C-9C8A-32DBF14F2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935B5-1DEB-4CD5-949E-70788EB7D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0FCB2-88C1-4DA2-9738-4A4EE9FA3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FC2D10-5DD4-4882-BAC4-AD9D586D7D46}"/>
              </a:ext>
            </a:extLst>
          </p:cNvPr>
          <p:cNvSpPr/>
          <p:nvPr/>
        </p:nvSpPr>
        <p:spPr>
          <a:xfrm>
            <a:off x="2429934" y="1041400"/>
            <a:ext cx="1710267" cy="381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151A16-6A56-4727-A650-A4CE00261651}"/>
              </a:ext>
            </a:extLst>
          </p:cNvPr>
          <p:cNvSpPr/>
          <p:nvPr/>
        </p:nvSpPr>
        <p:spPr>
          <a:xfrm>
            <a:off x="4140201" y="1041400"/>
            <a:ext cx="1710267" cy="381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730EA3-28D9-4A4D-A07A-7E917B639D1B}"/>
              </a:ext>
            </a:extLst>
          </p:cNvPr>
          <p:cNvSpPr/>
          <p:nvPr/>
        </p:nvSpPr>
        <p:spPr>
          <a:xfrm>
            <a:off x="5850468" y="1041400"/>
            <a:ext cx="1710267" cy="3818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AE6F9F-D825-4800-BF42-CF6EBA8388C3}"/>
              </a:ext>
            </a:extLst>
          </p:cNvPr>
          <p:cNvSpPr/>
          <p:nvPr/>
        </p:nvSpPr>
        <p:spPr>
          <a:xfrm>
            <a:off x="2429933" y="1041399"/>
            <a:ext cx="5130801" cy="516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DCBC65-9D75-47DC-A4F0-A57579BEA9B3}"/>
              </a:ext>
            </a:extLst>
          </p:cNvPr>
          <p:cNvSpPr txBox="1"/>
          <p:nvPr/>
        </p:nvSpPr>
        <p:spPr>
          <a:xfrm>
            <a:off x="2824457" y="11149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工作区</a:t>
            </a:r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8C5D3D-9DF1-4E89-B3BF-824ACAD083C9}"/>
              </a:ext>
            </a:extLst>
          </p:cNvPr>
          <p:cNvSpPr txBox="1"/>
          <p:nvPr/>
        </p:nvSpPr>
        <p:spPr>
          <a:xfrm>
            <a:off x="4561811" y="11149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暂存区</a:t>
            </a:r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660E73-CC30-4822-992A-8B8D7367E30A}"/>
              </a:ext>
            </a:extLst>
          </p:cNvPr>
          <p:cNvSpPr txBox="1"/>
          <p:nvPr/>
        </p:nvSpPr>
        <p:spPr>
          <a:xfrm>
            <a:off x="6261962" y="11149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版本库</a:t>
            </a:r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1DB433-F977-4EF2-83EE-58064013BF46}"/>
              </a:ext>
            </a:extLst>
          </p:cNvPr>
          <p:cNvSpPr/>
          <p:nvPr/>
        </p:nvSpPr>
        <p:spPr>
          <a:xfrm>
            <a:off x="3263038" y="1557866"/>
            <a:ext cx="877162" cy="3302000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8304D2-D8B6-49E2-A880-F4B52F21446B}"/>
              </a:ext>
            </a:extLst>
          </p:cNvPr>
          <p:cNvSpPr/>
          <p:nvPr/>
        </p:nvSpPr>
        <p:spPr>
          <a:xfrm>
            <a:off x="4140199" y="1557866"/>
            <a:ext cx="1710267" cy="3302000"/>
          </a:xfrm>
          <a:prstGeom prst="rect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FADE744-1FDF-428F-831E-1D61629332B9}"/>
              </a:ext>
            </a:extLst>
          </p:cNvPr>
          <p:cNvSpPr/>
          <p:nvPr/>
        </p:nvSpPr>
        <p:spPr>
          <a:xfrm>
            <a:off x="3728705" y="3128962"/>
            <a:ext cx="728995" cy="471488"/>
          </a:xfrm>
          <a:prstGeom prst="rightArrow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add</a:t>
            </a:r>
            <a:endParaRPr lang="en-US" sz="140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6FD7EA22-A7E2-4DA0-AF3D-ADAF6E17A13D}"/>
              </a:ext>
            </a:extLst>
          </p:cNvPr>
          <p:cNvSpPr/>
          <p:nvPr/>
        </p:nvSpPr>
        <p:spPr>
          <a:xfrm>
            <a:off x="5200651" y="3600450"/>
            <a:ext cx="895350" cy="471488"/>
          </a:xfrm>
          <a:prstGeom prst="rightArrow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commit</a:t>
            </a:r>
            <a:endParaRPr lang="en-US" sz="14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CEB234-DE55-4A90-9008-B5A7DA54926B}"/>
              </a:ext>
            </a:extLst>
          </p:cNvPr>
          <p:cNvSpPr txBox="1"/>
          <p:nvPr/>
        </p:nvSpPr>
        <p:spPr>
          <a:xfrm>
            <a:off x="2446377" y="183558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已管理</a:t>
            </a:r>
            <a:endParaRPr lang="en-US" sz="16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07ADA9-1439-44CD-A2B2-431C0DD13F4D}"/>
              </a:ext>
            </a:extLst>
          </p:cNvPr>
          <p:cNvSpPr txBox="1"/>
          <p:nvPr/>
        </p:nvSpPr>
        <p:spPr>
          <a:xfrm>
            <a:off x="3297111" y="1869546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修改</a:t>
            </a:r>
            <a:r>
              <a:rPr lang="en-US" altLang="zh-CN" sz="1200"/>
              <a:t>/</a:t>
            </a:r>
            <a:r>
              <a:rPr lang="zh-CN" altLang="en-US" sz="1200"/>
              <a:t>新增</a:t>
            </a:r>
            <a:endParaRPr lang="en-US" sz="12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1A4A90-7CC0-43E5-9E6F-41345BF933F8}"/>
              </a:ext>
            </a:extLst>
          </p:cNvPr>
          <p:cNvSpPr txBox="1"/>
          <p:nvPr/>
        </p:nvSpPr>
        <p:spPr>
          <a:xfrm>
            <a:off x="4485020" y="1869546"/>
            <a:ext cx="1067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暂存的修改或新增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7601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Benjamin Martin</dc:creator>
  <cp:lastModifiedBy>Benjamin Martin</cp:lastModifiedBy>
  <cp:revision>6</cp:revision>
  <dcterms:created xsi:type="dcterms:W3CDTF">2020-01-08T12:35:51Z</dcterms:created>
  <dcterms:modified xsi:type="dcterms:W3CDTF">2020-01-08T12:58:45Z</dcterms:modified>
</cp:coreProperties>
</file>