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74BFD-E970-4FE0-A1C1-E6E8B97BE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643D2D-797D-4876-8DB0-CCFCA4D58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DE3C-9083-4818-AA78-409967E9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1615-58C0-4C7C-96E6-212D3646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739C9-2CE7-4719-980B-C0C42EFD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7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7C68A-C178-4611-A5AF-AE682FF1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203BB-C24B-427F-BF17-2BA858375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925B5-35A9-4497-B152-161F4325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59348-8277-451A-8D04-E5CFCE5D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F078D-D9C5-4D6A-A4DD-15F4D1C2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7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FE731-566C-4194-9DE0-A09562BFD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595F2-F8AB-4021-9A1A-B9922155A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1E2A3-9446-4E73-AE1C-40656BFD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55D10-5762-4CC5-9E59-B210A277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62B3B-D9B5-4680-8FA2-B4833B29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9F64E-D279-4602-A055-D26EA8D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8DCA6-D994-4963-908C-EF1EEE3B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5733B-8430-41D4-B71C-D86EE91B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729D4-0291-4B0E-8AEA-EA53B6D6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D62DA-A46A-4588-87CD-82FDC43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FAB87-8D09-43A5-B3C5-740CD33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7525D-D901-423D-B23F-C965BF113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547E6-9BF7-4B1D-B6E7-C85FF214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CF4B7-4FD2-4841-B1A0-6B8484F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6B0A4-658C-4F05-A516-6D504EB2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92598-C301-4CBA-9E57-E6A19E3F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A77FE-06E1-4B5F-B532-93AF0858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4BA8D-1B2A-450E-A62D-6707716F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35921-E400-45FD-8F7B-B49A7A37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3363F-86BF-49CA-9673-F6015FE6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CA9C3-ED2B-4B1B-8B38-ACB6FCF6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96CB3-6D79-4D9C-88B0-04C5C3E6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293D5-C198-4821-A38D-09142135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409A-E8B1-4FE5-BFE5-7E8312D8B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4217E8-1783-4DFB-8458-28C034A56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9ACDC-D65D-4149-BD83-A8ED6077D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C61ED1-E274-4CD8-BBA4-86708EC9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8306AC-F0C9-442B-975E-566AFB0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DDB4F3-690A-41E1-BC24-EBCCF84E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1A679-DFA9-4336-BE19-40CD451E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26223F-B13D-425E-8DC4-F7C47D99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C94A50-4880-4621-9280-B20A4641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02492E-80AA-4084-A846-CE2D8E02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8ABB7-C10A-43A5-B0A3-BF66E06C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B65FC-98BD-421A-A974-E6BA540D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F9000-0969-4BDD-9D47-EFDBAB11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571AB-DC0E-477C-9168-A6BA7ED8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FD3F6-F4EA-40F3-A949-DC2835C7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77ACC-FB8A-4630-8B34-F3262564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F148D-F7E8-4CB8-A764-2C07F788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D70C0-6464-4AE1-827D-C23B1DE0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95905-6A96-49C3-968D-034E321B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DD3C-273F-495A-BE8B-F3D7F7A9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CC83F7-D6AB-4E7E-9891-4FCCF5F02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E2607A-2C27-4087-98DC-0F049DC35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EDDF3-E1B4-4BAB-8C25-402BC617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1B86E-EB4E-4E76-8652-16431137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D3F32-E583-4F45-B296-3C9215D7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22CBFA-A0FB-42BD-913E-FE58EB54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EB04E-59E6-447B-8575-725C16FA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2D72A-77D5-4CD5-8C83-D2C713EB9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2DF1-8FAA-4AEF-B9E8-E271D100F67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F08F-24C4-4697-8635-736C57DA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5DAEB-B323-4786-A87F-69D22988E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9DA-7E15-4E27-851B-B29CF24B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1D1C6FA-12F5-4B51-A7AD-872F079A4864}"/>
              </a:ext>
            </a:extLst>
          </p:cNvPr>
          <p:cNvSpPr/>
          <p:nvPr/>
        </p:nvSpPr>
        <p:spPr>
          <a:xfrm>
            <a:off x="247143" y="310231"/>
            <a:ext cx="87831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基于三色激光的水下坐标定位 </a:t>
            </a:r>
            <a:r>
              <a:rPr lang="en-US" altLang="zh-CN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技术背景与效果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E016345-93FC-4817-81EB-5A782402E8C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0" y="1544551"/>
            <a:ext cx="5839690" cy="4108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技术效果：</a:t>
            </a:r>
            <a:endParaRPr lang="zh-CN" altLang="en-US" sz="2800"/>
          </a:p>
          <a:p>
            <a:pPr marL="457200" indent="-457200" algn="l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通过该技术可以准确地实时地获得无人机当前的坐标信息。同时，我们还利用深度传感器来计算无人机的高度信息。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6898BD2-9353-4EBD-A033-16B83C6377D3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9828" y="1544551"/>
            <a:ext cx="5621481" cy="2123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ea"/>
              </a:rPr>
              <a:t>技术背景：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由于水下无法使用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gps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进行定位，以至于无人机在水下无法调整自身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动作。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为解决这个问题，我们发明了基于图像识别的三激光柱定位技术。</a:t>
            </a:r>
          </a:p>
        </p:txBody>
      </p:sp>
    </p:spTree>
    <p:extLst>
      <p:ext uri="{BB962C8B-B14F-4D97-AF65-F5344CB8AC3E}">
        <p14:creationId xmlns:p14="http://schemas.microsoft.com/office/powerpoint/2010/main" val="196932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5B6A78-E9DF-47A3-9D33-6723BDEE5E10}"/>
              </a:ext>
            </a:extLst>
          </p:cNvPr>
          <p:cNvSpPr/>
          <p:nvPr/>
        </p:nvSpPr>
        <p:spPr>
          <a:xfrm>
            <a:off x="239240" y="289449"/>
            <a:ext cx="75520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基于三色激光的水下坐标定位 </a:t>
            </a:r>
            <a:r>
              <a:rPr lang="en-US" altLang="zh-CN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方案简述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7E3EC4-081E-4343-B74E-39E06549B339}"/>
              </a:ext>
            </a:extLst>
          </p:cNvPr>
          <p:cNvSpPr txBox="1"/>
          <p:nvPr/>
        </p:nvSpPr>
        <p:spPr>
          <a:xfrm>
            <a:off x="354562" y="1399592"/>
            <a:ext cx="4907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水下定位方案先是采用了基于三色激光的水下坐标定位。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具体方案是将三根不同颜色的激光（红，绿，紫）从水面共面平行射入水中，三根激光柱此后位置不变，作为无人机位置参考标志。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无人机在水下配合摄像头视觉获取结合转换算法，在浑浊水域下可利用丁达尔效应进行较为精确的相对坐标定位。</a:t>
            </a:r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6EEEB6-4F09-46FC-818E-6D6C3B4F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8" y="4643121"/>
            <a:ext cx="3547610" cy="14217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F9B8B0-B39A-429B-ABF8-B5F68535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53" y="2948473"/>
            <a:ext cx="5726566" cy="3550210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4F87F75-0022-4C05-A469-FEF0D527221A}"/>
              </a:ext>
            </a:extLst>
          </p:cNvPr>
          <p:cNvSpPr/>
          <p:nvPr/>
        </p:nvSpPr>
        <p:spPr>
          <a:xfrm>
            <a:off x="6085539" y="957872"/>
            <a:ext cx="1421008" cy="584775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拍摄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9D86646-C256-41DB-9D39-3CCB0B8CA427}"/>
              </a:ext>
            </a:extLst>
          </p:cNvPr>
          <p:cNvSpPr/>
          <p:nvPr/>
        </p:nvSpPr>
        <p:spPr>
          <a:xfrm>
            <a:off x="7080804" y="2080090"/>
            <a:ext cx="1421008" cy="584775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图像特征提取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6106A33-078D-4C22-9267-4A05C2FC60BD}"/>
              </a:ext>
            </a:extLst>
          </p:cNvPr>
          <p:cNvCxnSpPr>
            <a:cxnSpLocks/>
          </p:cNvCxnSpPr>
          <p:nvPr/>
        </p:nvCxnSpPr>
        <p:spPr>
          <a:xfrm>
            <a:off x="6907996" y="1604663"/>
            <a:ext cx="740843" cy="35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3ABFA6C-3258-4E98-A028-DB92F5858D17}"/>
              </a:ext>
            </a:extLst>
          </p:cNvPr>
          <p:cNvSpPr/>
          <p:nvPr/>
        </p:nvSpPr>
        <p:spPr>
          <a:xfrm>
            <a:off x="8056348" y="957872"/>
            <a:ext cx="1421008" cy="584775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特征分析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B6A4CE-E363-4C6A-A7E3-A998DB4969DB}"/>
              </a:ext>
            </a:extLst>
          </p:cNvPr>
          <p:cNvCxnSpPr/>
          <p:nvPr/>
        </p:nvCxnSpPr>
        <p:spPr>
          <a:xfrm flipV="1">
            <a:off x="7939785" y="1604663"/>
            <a:ext cx="675409" cy="35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5DEE11-9428-4259-B9C9-9FD95C63BC03}"/>
              </a:ext>
            </a:extLst>
          </p:cNvPr>
          <p:cNvCxnSpPr/>
          <p:nvPr/>
        </p:nvCxnSpPr>
        <p:spPr>
          <a:xfrm>
            <a:off x="8843794" y="1604663"/>
            <a:ext cx="633562" cy="35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C340176-ED89-40E0-B5C9-8306922247A7}"/>
              </a:ext>
            </a:extLst>
          </p:cNvPr>
          <p:cNvSpPr/>
          <p:nvPr/>
        </p:nvSpPr>
        <p:spPr>
          <a:xfrm>
            <a:off x="9119929" y="2080089"/>
            <a:ext cx="1421008" cy="584775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算法计算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D79D57-6CB8-41B1-82DB-CBDEC12D3212}"/>
              </a:ext>
            </a:extLst>
          </p:cNvPr>
          <p:cNvCxnSpPr/>
          <p:nvPr/>
        </p:nvCxnSpPr>
        <p:spPr>
          <a:xfrm flipV="1">
            <a:off x="9674783" y="1604663"/>
            <a:ext cx="675409" cy="35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0373456-B1E7-4B81-90B5-73D35C6C9E6D}"/>
              </a:ext>
            </a:extLst>
          </p:cNvPr>
          <p:cNvSpPr/>
          <p:nvPr/>
        </p:nvSpPr>
        <p:spPr>
          <a:xfrm>
            <a:off x="10012487" y="957872"/>
            <a:ext cx="1421008" cy="584775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获取相对坐标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7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1D1C6FA-12F5-4B51-A7AD-872F079A4864}"/>
              </a:ext>
            </a:extLst>
          </p:cNvPr>
          <p:cNvSpPr/>
          <p:nvPr/>
        </p:nvSpPr>
        <p:spPr>
          <a:xfrm>
            <a:off x="192553" y="289449"/>
            <a:ext cx="8372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基于三色激光的水下坐标定位 </a:t>
            </a:r>
            <a:r>
              <a:rPr lang="en-US" altLang="zh-CN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仿真环境搭建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6D69997-3842-4834-9846-42E62AC702D7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64931" y="1772041"/>
            <a:ext cx="4147820" cy="404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ea"/>
              </a:rPr>
              <a:t>仿真测试平台：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    基于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Unity3D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的仿真环境程序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ea"/>
              </a:rPr>
              <a:t>测试方法：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    将仿真环境的图像信息传送给图像识别定位程序，然后定位程序输出位置信息，将位置信息与仿真环境中位置信息作对比，以验证定位程序算法可行性。</a:t>
            </a:r>
          </a:p>
        </p:txBody>
      </p:sp>
      <p:pic>
        <p:nvPicPr>
          <p:cNvPr id="7" name="图片 6" descr="1">
            <a:extLst>
              <a:ext uri="{FF2B5EF4-FFF2-40B4-BE49-F238E27FC236}">
                <a16:creationId xmlns:a16="http://schemas.microsoft.com/office/drawing/2014/main" id="{0070E82E-AE24-44E3-8A45-653C6258B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51" y="1049483"/>
            <a:ext cx="4197239" cy="508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1D1C6FA-12F5-4B51-A7AD-872F079A4864}"/>
              </a:ext>
            </a:extLst>
          </p:cNvPr>
          <p:cNvSpPr/>
          <p:nvPr/>
        </p:nvSpPr>
        <p:spPr>
          <a:xfrm>
            <a:off x="239240" y="289449"/>
            <a:ext cx="75520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基于三色激光的水下坐标定位 </a:t>
            </a:r>
            <a:r>
              <a:rPr lang="en-US" altLang="zh-CN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实现原理</a:t>
            </a:r>
            <a:endParaRPr lang="zh-CN" alt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B29C416-9674-4DC6-9D44-0309884F0DF0}"/>
              </a:ext>
            </a:extLst>
          </p:cNvPr>
          <p:cNvSpPr/>
          <p:nvPr/>
        </p:nvSpPr>
        <p:spPr>
          <a:xfrm>
            <a:off x="1776020" y="1142485"/>
            <a:ext cx="2593132" cy="584775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图像特征提取与分析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A3A74BA-A6C9-454A-ADFA-15B2D3046B2D}"/>
              </a:ext>
            </a:extLst>
          </p:cNvPr>
          <p:cNvCxnSpPr/>
          <p:nvPr/>
        </p:nvCxnSpPr>
        <p:spPr>
          <a:xfrm>
            <a:off x="6096000" y="1099014"/>
            <a:ext cx="0" cy="5243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3900A44-1E45-4A9D-8FCE-B0E77CEC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6" y="4478554"/>
            <a:ext cx="3356890" cy="203193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293A626-4BFF-4BA5-A785-7207EB50ABC9}"/>
              </a:ext>
            </a:extLst>
          </p:cNvPr>
          <p:cNvSpPr/>
          <p:nvPr/>
        </p:nvSpPr>
        <p:spPr>
          <a:xfrm>
            <a:off x="454868" y="1912079"/>
            <a:ext cx="6096000" cy="3304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自适应阈值的特征筛选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–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仅显示三根光线特征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分层遮罩取均值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降低误差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粒子分析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–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获取三根线较为精确的横向关系数据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B543EB3-9492-4047-B13B-D50FC01F2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59" y="2540325"/>
            <a:ext cx="1702517" cy="9576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0B93F0-A51D-403F-881E-97D7FE960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7" y="2540325"/>
            <a:ext cx="1702518" cy="957667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076514A-806E-4E80-B094-946EF8126F2C}"/>
              </a:ext>
            </a:extLst>
          </p:cNvPr>
          <p:cNvCxnSpPr/>
          <p:nvPr/>
        </p:nvCxnSpPr>
        <p:spPr>
          <a:xfrm>
            <a:off x="2615899" y="3019158"/>
            <a:ext cx="1026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C7E644B-1C1F-4699-BEDC-6C8F21573C2A}"/>
              </a:ext>
            </a:extLst>
          </p:cNvPr>
          <p:cNvSpPr/>
          <p:nvPr/>
        </p:nvSpPr>
        <p:spPr>
          <a:xfrm>
            <a:off x="7708468" y="1142484"/>
            <a:ext cx="2593132" cy="584775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算法设计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F93E87-8A89-4219-AE9E-16AF07781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826" y="4636330"/>
            <a:ext cx="1887875" cy="14672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310EC89-366B-43B3-9F9A-EA75B0DA6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7638" y="2672727"/>
            <a:ext cx="2017126" cy="178281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96C06B7-C061-4854-985C-C04E5BD9321A}"/>
              </a:ext>
            </a:extLst>
          </p:cNvPr>
          <p:cNvSpPr/>
          <p:nvPr/>
        </p:nvSpPr>
        <p:spPr>
          <a:xfrm>
            <a:off x="6409769" y="1949374"/>
            <a:ext cx="5060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利用平面几何计算与虚拟像素空间与现实空间的相似变换，最终获取较为精确的相对坐标</a:t>
            </a:r>
            <a:endParaRPr 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524AFC6-A9CB-4C44-BB10-3697D8402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156" y="3019158"/>
            <a:ext cx="2899035" cy="29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44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322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Benjamin Martin</dc:creator>
  <cp:lastModifiedBy>Benjamin Martin</cp:lastModifiedBy>
  <cp:revision>28</cp:revision>
  <dcterms:created xsi:type="dcterms:W3CDTF">2018-12-23T12:35:06Z</dcterms:created>
  <dcterms:modified xsi:type="dcterms:W3CDTF">2018-12-23T13:07:36Z</dcterms:modified>
</cp:coreProperties>
</file>