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46"/>
  </p:notesMasterIdLst>
  <p:sldIdLst>
    <p:sldId id="258" r:id="rId2"/>
    <p:sldId id="259" r:id="rId3"/>
    <p:sldId id="273" r:id="rId4"/>
    <p:sldId id="315" r:id="rId5"/>
    <p:sldId id="316" r:id="rId6"/>
    <p:sldId id="347" r:id="rId7"/>
    <p:sldId id="348" r:id="rId8"/>
    <p:sldId id="349" r:id="rId9"/>
    <p:sldId id="352" r:id="rId10"/>
    <p:sldId id="276" r:id="rId11"/>
    <p:sldId id="299" r:id="rId12"/>
    <p:sldId id="302" r:id="rId13"/>
    <p:sldId id="303" r:id="rId14"/>
    <p:sldId id="304" r:id="rId15"/>
    <p:sldId id="305" r:id="rId16"/>
    <p:sldId id="341" r:id="rId17"/>
    <p:sldId id="342" r:id="rId18"/>
    <p:sldId id="343" r:id="rId19"/>
    <p:sldId id="309" r:id="rId20"/>
    <p:sldId id="339" r:id="rId21"/>
    <p:sldId id="356" r:id="rId22"/>
    <p:sldId id="340" r:id="rId23"/>
    <p:sldId id="335" r:id="rId24"/>
    <p:sldId id="317" r:id="rId25"/>
    <p:sldId id="318" r:id="rId26"/>
    <p:sldId id="319" r:id="rId27"/>
    <p:sldId id="353" r:id="rId28"/>
    <p:sldId id="355" r:id="rId29"/>
    <p:sldId id="320" r:id="rId30"/>
    <p:sldId id="336" r:id="rId31"/>
    <p:sldId id="322" r:id="rId32"/>
    <p:sldId id="323" r:id="rId33"/>
    <p:sldId id="338" r:id="rId34"/>
    <p:sldId id="358" r:id="rId35"/>
    <p:sldId id="359" r:id="rId36"/>
    <p:sldId id="360" r:id="rId37"/>
    <p:sldId id="345" r:id="rId38"/>
    <p:sldId id="361" r:id="rId39"/>
    <p:sldId id="362" r:id="rId40"/>
    <p:sldId id="363" r:id="rId41"/>
    <p:sldId id="364" r:id="rId42"/>
    <p:sldId id="331" r:id="rId43"/>
    <p:sldId id="332" r:id="rId44"/>
    <p:sldId id="314"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4823"/>
  </p:normalViewPr>
  <p:slideViewPr>
    <p:cSldViewPr>
      <p:cViewPr varScale="1">
        <p:scale>
          <a:sx n="55" d="100"/>
          <a:sy n="55" d="100"/>
        </p:scale>
        <p:origin x="105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12-08-27T00:04:22.453"/>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2336E7-F42F-4A2E-9F47-4CAB93D18031}" type="datetimeFigureOut">
              <a:rPr lang="zh-CN" altLang="en-US" smtClean="0"/>
              <a:t>2018/2/28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B9DC25-1DF3-4044-A1F0-C273483743DC}" type="slidenum">
              <a:rPr lang="zh-CN" altLang="en-US" smtClean="0"/>
              <a:t>‹#›</a:t>
            </a:fld>
            <a:endParaRPr lang="zh-CN" altLang="en-US"/>
          </a:p>
        </p:txBody>
      </p:sp>
    </p:spTree>
    <p:extLst>
      <p:ext uri="{BB962C8B-B14F-4D97-AF65-F5344CB8AC3E}">
        <p14:creationId xmlns:p14="http://schemas.microsoft.com/office/powerpoint/2010/main" val="2359799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9DC25-1DF3-4044-A1F0-C273483743DC}" type="slidenum">
              <a:rPr lang="zh-CN" altLang="en-US" smtClean="0"/>
              <a:t>2</a:t>
            </a:fld>
            <a:endParaRPr lang="zh-CN" altLang="en-US"/>
          </a:p>
        </p:txBody>
      </p:sp>
    </p:spTree>
    <p:extLst>
      <p:ext uri="{BB962C8B-B14F-4D97-AF65-F5344CB8AC3E}">
        <p14:creationId xmlns:p14="http://schemas.microsoft.com/office/powerpoint/2010/main" val="24826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i="1" dirty="0" smtClean="0">
                <a:latin typeface="Times New Roman" charset="0"/>
                <a:ea typeface="楷体_GB2312" charset="0"/>
                <a:sym typeface="Symbol" charset="2"/>
              </a:rPr>
              <a:t>A</a:t>
            </a:r>
            <a:r>
              <a:rPr lang="en-US" altLang="zh-CN" sz="1200" dirty="0" smtClean="0">
                <a:latin typeface="Times New Roman" charset="0"/>
                <a:ea typeface="楷体_GB2312" charset="0"/>
                <a:sym typeface="Symbol" charset="2"/>
              </a:rPr>
              <a:t>≡B</a:t>
            </a:r>
            <a:r>
              <a:rPr lang="zh-CN" altLang="en-US" sz="1200" dirty="0" smtClean="0">
                <a:latin typeface="Times New Roman" charset="0"/>
                <a:ea typeface="楷体_GB2312" charset="0"/>
                <a:sym typeface="Symbol" charset="2"/>
              </a:rPr>
              <a:t>的三横不是逻辑联结词，所以</a:t>
            </a:r>
            <a:r>
              <a:rPr lang="en-US" altLang="zh-CN" sz="1200" i="1" dirty="0" smtClean="0">
                <a:latin typeface="Times New Roman" charset="0"/>
                <a:ea typeface="楷体_GB2312" charset="0"/>
                <a:sym typeface="Symbol" charset="2"/>
              </a:rPr>
              <a:t>A</a:t>
            </a:r>
            <a:r>
              <a:rPr lang="en-US" altLang="zh-CN" sz="1200" dirty="0" smtClean="0">
                <a:latin typeface="Times New Roman" charset="0"/>
                <a:ea typeface="楷体_GB2312" charset="0"/>
                <a:sym typeface="Symbol" charset="2"/>
              </a:rPr>
              <a:t>≡B</a:t>
            </a:r>
            <a:r>
              <a:rPr lang="zh-CN" altLang="en-US" sz="1200" dirty="0" smtClean="0">
                <a:latin typeface="Times New Roman" charset="0"/>
                <a:ea typeface="楷体_GB2312" charset="0"/>
                <a:sym typeface="Symbol" charset="2"/>
              </a:rPr>
              <a:t>也不是复合命题，他代表的是</a:t>
            </a:r>
            <a:r>
              <a:rPr lang="en-US" altLang="zh-CN" sz="1200" dirty="0" smtClean="0">
                <a:latin typeface="Times New Roman" charset="0"/>
                <a:ea typeface="楷体_GB2312" charset="0"/>
                <a:sym typeface="Symbol" charset="2"/>
              </a:rPr>
              <a:t>A</a:t>
            </a:r>
            <a:r>
              <a:rPr kumimoji="1" lang="en-US" altLang="zh-CN" sz="1200" dirty="0" smtClean="0">
                <a:latin typeface="Times New Roman" charset="0"/>
                <a:ea typeface="+mn-ea"/>
                <a:sym typeface="Symbol" charset="2"/>
              </a:rPr>
              <a:t></a:t>
            </a:r>
            <a:r>
              <a:rPr lang="en-US" altLang="zh-CN" sz="1200" dirty="0" smtClean="0">
                <a:latin typeface="Times New Roman" charset="0"/>
                <a:ea typeface="楷体_GB2312" charset="0"/>
                <a:sym typeface="Symbol" charset="2"/>
              </a:rPr>
              <a:t>B</a:t>
            </a:r>
            <a:r>
              <a:rPr lang="zh-CN" altLang="en-US" sz="1200" dirty="0" smtClean="0">
                <a:latin typeface="Times New Roman" charset="0"/>
                <a:ea typeface="楷体_GB2312" charset="0"/>
                <a:sym typeface="Symbol" charset="2"/>
              </a:rPr>
              <a:t>是永真式，即逻辑等价</a:t>
            </a:r>
            <a:endParaRPr lang="en-US" dirty="0"/>
          </a:p>
        </p:txBody>
      </p:sp>
      <p:sp>
        <p:nvSpPr>
          <p:cNvPr id="4" name="Slide Number Placeholder 3"/>
          <p:cNvSpPr>
            <a:spLocks noGrp="1"/>
          </p:cNvSpPr>
          <p:nvPr>
            <p:ph type="sldNum" sz="quarter" idx="10"/>
          </p:nvPr>
        </p:nvSpPr>
        <p:spPr/>
        <p:txBody>
          <a:bodyPr/>
          <a:lstStyle/>
          <a:p>
            <a:fld id="{30B9DC25-1DF3-4044-A1F0-C273483743DC}" type="slidenum">
              <a:rPr lang="zh-CN" altLang="en-US" smtClean="0"/>
              <a:t>30</a:t>
            </a:fld>
            <a:endParaRPr lang="zh-CN" altLang="en-US"/>
          </a:p>
        </p:txBody>
      </p:sp>
    </p:spTree>
    <p:extLst>
      <p:ext uri="{BB962C8B-B14F-4D97-AF65-F5344CB8AC3E}">
        <p14:creationId xmlns:p14="http://schemas.microsoft.com/office/powerpoint/2010/main" val="503183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C3488BE1-65D7-8C48-ADF4-D04E55FF931C}" type="slidenum">
              <a:rPr lang="zh-CN" altLang="en-US"/>
              <a:pPr>
                <a:spcBef>
                  <a:spcPct val="0"/>
                </a:spcBef>
              </a:pPr>
              <a:t>31</a:t>
            </a:fld>
            <a:endParaRPr lang="en-US" altLang="zh-CN"/>
          </a:p>
        </p:txBody>
      </p:sp>
      <p:sp>
        <p:nvSpPr>
          <p:cNvPr id="256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56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tLang="en-US"/>
          </a:p>
        </p:txBody>
      </p:sp>
    </p:spTree>
    <p:extLst>
      <p:ext uri="{BB962C8B-B14F-4D97-AF65-F5344CB8AC3E}">
        <p14:creationId xmlns:p14="http://schemas.microsoft.com/office/powerpoint/2010/main" val="577157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B698135A-F2AF-E44E-A13F-E5F69251EBBA}" type="slidenum">
              <a:rPr lang="zh-CN" altLang="en-US"/>
              <a:pPr>
                <a:spcBef>
                  <a:spcPct val="0"/>
                </a:spcBef>
              </a:pPr>
              <a:t>32</a:t>
            </a:fld>
            <a:endParaRPr lang="en-US" altLang="zh-CN"/>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7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zh-CN" altLang="en-US" dirty="0" smtClean="0"/>
              <a:t>蕴含与双蕴含：课本</a:t>
            </a:r>
            <a:r>
              <a:rPr lang="en-US" altLang="zh-CN" dirty="0" smtClean="0"/>
              <a:t>24</a:t>
            </a:r>
            <a:r>
              <a:rPr lang="zh-CN" altLang="en-US" dirty="0" smtClean="0"/>
              <a:t>页表</a:t>
            </a:r>
            <a:r>
              <a:rPr lang="en-US" altLang="zh-CN" dirty="0" smtClean="0"/>
              <a:t>7</a:t>
            </a:r>
            <a:r>
              <a:rPr lang="zh-CN" altLang="en-US" dirty="0" smtClean="0"/>
              <a:t>表</a:t>
            </a:r>
            <a:r>
              <a:rPr lang="en-US" altLang="zh-CN" dirty="0" smtClean="0"/>
              <a:t>8</a:t>
            </a:r>
            <a:endParaRPr lang="zh-CN" altLang="en-US" dirty="0"/>
          </a:p>
        </p:txBody>
      </p:sp>
    </p:spTree>
    <p:extLst>
      <p:ext uri="{BB962C8B-B14F-4D97-AF65-F5344CB8AC3E}">
        <p14:creationId xmlns:p14="http://schemas.microsoft.com/office/powerpoint/2010/main" val="1589313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DE008D9D-74C7-D143-841B-74D6CD0A803E}" type="slidenum">
              <a:rPr lang="zh-CN" altLang="en-US"/>
              <a:pPr>
                <a:spcBef>
                  <a:spcPct val="0"/>
                </a:spcBef>
              </a:pPr>
              <a:t>35</a:t>
            </a:fld>
            <a:endParaRPr lang="en-US" altLang="zh-CN"/>
          </a:p>
        </p:txBody>
      </p:sp>
      <p:sp>
        <p:nvSpPr>
          <p:cNvPr id="399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99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tLang="en-US"/>
          </a:p>
        </p:txBody>
      </p:sp>
    </p:spTree>
    <p:extLst>
      <p:ext uri="{BB962C8B-B14F-4D97-AF65-F5344CB8AC3E}">
        <p14:creationId xmlns:p14="http://schemas.microsoft.com/office/powerpoint/2010/main" val="1048932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E4C12904-C2D1-A745-8638-30052F8FDD02}" type="slidenum">
              <a:rPr lang="zh-CN" altLang="en-US"/>
              <a:pPr>
                <a:spcBef>
                  <a:spcPct val="0"/>
                </a:spcBef>
              </a:pPr>
              <a:t>36</a:t>
            </a:fld>
            <a:endParaRPr lang="en-US" altLang="zh-CN"/>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9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altLang="zh-CN" b="1">
                <a:latin typeface="Times New Roman" charset="0"/>
              </a:rPr>
              <a:t>((</a:t>
            </a:r>
            <a:r>
              <a:rPr kumimoji="1" lang="en-US" altLang="zh-CN" b="1" i="1">
                <a:solidFill>
                  <a:srgbClr val="FF0000"/>
                </a:solidFill>
                <a:latin typeface="Times New Roman" charset="0"/>
              </a:rPr>
              <a:t>p</a:t>
            </a:r>
            <a:r>
              <a:rPr kumimoji="1" lang="en-US" altLang="zh-CN" b="1" baseline="-25000">
                <a:solidFill>
                  <a:srgbClr val="FF0000"/>
                </a:solidFill>
                <a:latin typeface="Times New Roman" charset="0"/>
              </a:rPr>
              <a:t>1</a:t>
            </a:r>
            <a:r>
              <a:rPr kumimoji="1" lang="en-US" altLang="zh-CN" b="1">
                <a:solidFill>
                  <a:srgbClr val="FF0000"/>
                </a:solidFill>
                <a:latin typeface="Times New Roman" charset="0"/>
                <a:sym typeface="Symbol" charset="2"/>
              </a:rPr>
              <a:t>~ </a:t>
            </a:r>
            <a:r>
              <a:rPr kumimoji="1" lang="en-US" altLang="zh-CN" b="1" i="1">
                <a:solidFill>
                  <a:srgbClr val="FF0000"/>
                </a:solidFill>
                <a:latin typeface="Times New Roman" charset="0"/>
              </a:rPr>
              <a:t>p</a:t>
            </a:r>
            <a:r>
              <a:rPr kumimoji="1" lang="en-US" altLang="zh-CN" b="1" baseline="-25000">
                <a:solidFill>
                  <a:srgbClr val="FF0000"/>
                </a:solidFill>
                <a:latin typeface="Times New Roman" charset="0"/>
              </a:rPr>
              <a:t>2</a:t>
            </a:r>
            <a:r>
              <a:rPr kumimoji="1" lang="en-US" altLang="zh-CN" b="1">
                <a:latin typeface="Times New Roman" charset="0"/>
                <a:sym typeface="Symbol" charset="2"/>
              </a:rPr>
              <a:t>)</a:t>
            </a:r>
            <a:r>
              <a:rPr kumimoji="1" lang="en-US" altLang="zh-CN" b="1">
                <a:latin typeface="Times New Roman" charset="0"/>
              </a:rPr>
              <a:t>(~</a:t>
            </a:r>
            <a:r>
              <a:rPr kumimoji="1" lang="en-US" altLang="zh-CN" b="1" i="1">
                <a:latin typeface="Times New Roman" charset="0"/>
              </a:rPr>
              <a:t>p</a:t>
            </a:r>
            <a:r>
              <a:rPr kumimoji="1" lang="en-US" altLang="zh-CN" b="1" baseline="-25000">
                <a:latin typeface="Times New Roman" charset="0"/>
              </a:rPr>
              <a:t>1</a:t>
            </a:r>
            <a:r>
              <a:rPr kumimoji="1" lang="en-US" altLang="zh-CN" b="1">
                <a:latin typeface="Times New Roman" charset="0"/>
                <a:sym typeface="Symbol" charset="2"/>
              </a:rPr>
              <a:t></a:t>
            </a:r>
            <a:r>
              <a:rPr kumimoji="1" lang="en-US" altLang="zh-CN" b="1" i="1">
                <a:latin typeface="Times New Roman" charset="0"/>
              </a:rPr>
              <a:t>p</a:t>
            </a:r>
            <a:r>
              <a:rPr kumimoji="1" lang="en-US" altLang="zh-CN" b="1" baseline="-25000">
                <a:latin typeface="Times New Roman" charset="0"/>
              </a:rPr>
              <a:t>2</a:t>
            </a:r>
            <a:r>
              <a:rPr kumimoji="1" lang="en-US" altLang="zh-CN" b="1">
                <a:latin typeface="Times New Roman" charset="0"/>
                <a:sym typeface="Symbol" charset="2"/>
              </a:rPr>
              <a:t>))  </a:t>
            </a:r>
            <a:r>
              <a:rPr kumimoji="1" lang="en-US" altLang="zh-CN" b="1">
                <a:latin typeface="Times New Roman" charset="0"/>
              </a:rPr>
              <a:t>((</a:t>
            </a:r>
            <a:r>
              <a:rPr kumimoji="1" lang="en-US" altLang="zh-CN" b="1" i="1">
                <a:latin typeface="Times New Roman" charset="0"/>
              </a:rPr>
              <a:t>p</a:t>
            </a:r>
            <a:r>
              <a:rPr kumimoji="1" lang="en-US" altLang="zh-CN" b="1" baseline="-25000">
                <a:latin typeface="Times New Roman" charset="0"/>
              </a:rPr>
              <a:t>3</a:t>
            </a:r>
            <a:r>
              <a:rPr kumimoji="1" lang="en-US" altLang="zh-CN" b="1">
                <a:latin typeface="Times New Roman" charset="0"/>
                <a:sym typeface="Symbol" charset="2"/>
              </a:rPr>
              <a:t>~ </a:t>
            </a:r>
            <a:r>
              <a:rPr kumimoji="1" lang="en-US" altLang="zh-CN" b="1" i="1">
                <a:latin typeface="Times New Roman" charset="0"/>
              </a:rPr>
              <a:t>p</a:t>
            </a:r>
            <a:r>
              <a:rPr kumimoji="1" lang="en-US" altLang="zh-CN" b="1" baseline="-25000">
                <a:latin typeface="Times New Roman" charset="0"/>
              </a:rPr>
              <a:t>4</a:t>
            </a:r>
            <a:r>
              <a:rPr kumimoji="1" lang="en-US" altLang="zh-CN" b="1">
                <a:latin typeface="Times New Roman" charset="0"/>
                <a:sym typeface="Symbol" charset="2"/>
              </a:rPr>
              <a:t>) </a:t>
            </a:r>
            <a:r>
              <a:rPr kumimoji="1" lang="en-US" altLang="zh-CN" b="1">
                <a:latin typeface="Times New Roman" charset="0"/>
              </a:rPr>
              <a:t>(</a:t>
            </a:r>
            <a:r>
              <a:rPr kumimoji="1" lang="en-US" altLang="zh-CN" b="1">
                <a:solidFill>
                  <a:srgbClr val="FF0000"/>
                </a:solidFill>
                <a:latin typeface="Times New Roman" charset="0"/>
              </a:rPr>
              <a:t>~</a:t>
            </a:r>
            <a:r>
              <a:rPr kumimoji="1" lang="en-US" altLang="zh-CN" b="1" i="1">
                <a:solidFill>
                  <a:srgbClr val="FF0000"/>
                </a:solidFill>
                <a:latin typeface="Times New Roman" charset="0"/>
              </a:rPr>
              <a:t>p</a:t>
            </a:r>
            <a:r>
              <a:rPr kumimoji="1" lang="en-US" altLang="zh-CN" b="1" baseline="-25000">
                <a:solidFill>
                  <a:srgbClr val="FF0000"/>
                </a:solidFill>
                <a:latin typeface="Times New Roman" charset="0"/>
              </a:rPr>
              <a:t>3</a:t>
            </a:r>
            <a:r>
              <a:rPr kumimoji="1" lang="en-US" altLang="zh-CN" b="1">
                <a:solidFill>
                  <a:srgbClr val="FF0000"/>
                </a:solidFill>
                <a:latin typeface="Times New Roman" charset="0"/>
                <a:sym typeface="Symbol" charset="2"/>
              </a:rPr>
              <a:t></a:t>
            </a:r>
            <a:r>
              <a:rPr kumimoji="1" lang="en-US" altLang="zh-CN" b="1" i="1">
                <a:solidFill>
                  <a:srgbClr val="FF0000"/>
                </a:solidFill>
                <a:latin typeface="Times New Roman" charset="0"/>
              </a:rPr>
              <a:t>p</a:t>
            </a:r>
            <a:r>
              <a:rPr kumimoji="1" lang="en-US" altLang="zh-CN" b="1" baseline="-25000">
                <a:solidFill>
                  <a:srgbClr val="FF0000"/>
                </a:solidFill>
                <a:latin typeface="Times New Roman" charset="0"/>
              </a:rPr>
              <a:t>4</a:t>
            </a:r>
            <a:r>
              <a:rPr kumimoji="1" lang="en-US" altLang="zh-CN" b="1">
                <a:latin typeface="Times New Roman" charset="0"/>
                <a:sym typeface="Symbol" charset="2"/>
              </a:rPr>
              <a:t>)) =(</a:t>
            </a:r>
            <a:r>
              <a:rPr kumimoji="1" lang="en-US" altLang="zh-CN" b="1">
                <a:latin typeface="Times New Roman" charset="0"/>
              </a:rPr>
              <a:t>((</a:t>
            </a:r>
            <a:r>
              <a:rPr kumimoji="1" lang="en-US" altLang="zh-CN" b="1" i="1">
                <a:solidFill>
                  <a:srgbClr val="FF0000"/>
                </a:solidFill>
                <a:latin typeface="Times New Roman" charset="0"/>
              </a:rPr>
              <a:t>p</a:t>
            </a:r>
            <a:r>
              <a:rPr kumimoji="1" lang="en-US" altLang="zh-CN" b="1" baseline="-25000">
                <a:solidFill>
                  <a:srgbClr val="FF0000"/>
                </a:solidFill>
                <a:latin typeface="Times New Roman" charset="0"/>
              </a:rPr>
              <a:t>1</a:t>
            </a:r>
            <a:r>
              <a:rPr kumimoji="1" lang="en-US" altLang="zh-CN" b="1">
                <a:solidFill>
                  <a:srgbClr val="FF0000"/>
                </a:solidFill>
                <a:latin typeface="Times New Roman" charset="0"/>
                <a:sym typeface="Symbol" charset="2"/>
              </a:rPr>
              <a:t>~ </a:t>
            </a:r>
            <a:r>
              <a:rPr kumimoji="1" lang="en-US" altLang="zh-CN" b="1" i="1">
                <a:solidFill>
                  <a:srgbClr val="FF0000"/>
                </a:solidFill>
                <a:latin typeface="Times New Roman" charset="0"/>
              </a:rPr>
              <a:t>p</a:t>
            </a:r>
            <a:r>
              <a:rPr kumimoji="1" lang="en-US" altLang="zh-CN" b="1" baseline="-25000">
                <a:solidFill>
                  <a:srgbClr val="FF0000"/>
                </a:solidFill>
                <a:latin typeface="Times New Roman" charset="0"/>
              </a:rPr>
              <a:t>2</a:t>
            </a:r>
            <a:r>
              <a:rPr kumimoji="1" lang="en-US" altLang="zh-CN" b="1">
                <a:latin typeface="Times New Roman" charset="0"/>
                <a:sym typeface="Symbol" charset="2"/>
              </a:rPr>
              <a:t>)</a:t>
            </a:r>
            <a:r>
              <a:rPr kumimoji="1" lang="en-US" altLang="zh-CN" b="1">
                <a:latin typeface="Times New Roman" charset="0"/>
              </a:rPr>
              <a:t>(~</a:t>
            </a:r>
            <a:r>
              <a:rPr kumimoji="1" lang="en-US" altLang="zh-CN" b="1" i="1">
                <a:latin typeface="Times New Roman" charset="0"/>
              </a:rPr>
              <a:t>p</a:t>
            </a:r>
            <a:r>
              <a:rPr kumimoji="1" lang="en-US" altLang="zh-CN" b="1" baseline="-25000">
                <a:latin typeface="Times New Roman" charset="0"/>
              </a:rPr>
              <a:t>1</a:t>
            </a:r>
            <a:r>
              <a:rPr kumimoji="1" lang="en-US" altLang="zh-CN" b="1">
                <a:latin typeface="Times New Roman" charset="0"/>
                <a:sym typeface="Symbol" charset="2"/>
              </a:rPr>
              <a:t></a:t>
            </a:r>
            <a:r>
              <a:rPr kumimoji="1" lang="en-US" altLang="zh-CN" b="1" i="1">
                <a:latin typeface="Times New Roman" charset="0"/>
              </a:rPr>
              <a:t>p</a:t>
            </a:r>
            <a:r>
              <a:rPr kumimoji="1" lang="en-US" altLang="zh-CN" b="1" baseline="-25000">
                <a:latin typeface="Times New Roman" charset="0"/>
              </a:rPr>
              <a:t>2</a:t>
            </a:r>
            <a:r>
              <a:rPr kumimoji="1" lang="en-US" altLang="zh-CN" b="1">
                <a:latin typeface="Times New Roman" charset="0"/>
                <a:sym typeface="Symbol" charset="2"/>
              </a:rPr>
              <a:t>)) </a:t>
            </a:r>
            <a:r>
              <a:rPr kumimoji="1" lang="en-US" altLang="zh-CN" b="1">
                <a:latin typeface="Times New Roman" charset="0"/>
              </a:rPr>
              <a:t>(</a:t>
            </a:r>
            <a:r>
              <a:rPr kumimoji="1" lang="en-US" altLang="zh-CN" b="1" i="1">
                <a:latin typeface="Times New Roman" charset="0"/>
              </a:rPr>
              <a:t>p</a:t>
            </a:r>
            <a:r>
              <a:rPr kumimoji="1" lang="en-US" altLang="zh-CN" b="1" baseline="-25000">
                <a:latin typeface="Times New Roman" charset="0"/>
              </a:rPr>
              <a:t>3</a:t>
            </a:r>
            <a:r>
              <a:rPr kumimoji="1" lang="en-US" altLang="zh-CN" b="1">
                <a:latin typeface="Times New Roman" charset="0"/>
                <a:sym typeface="Symbol" charset="2"/>
              </a:rPr>
              <a:t>~ </a:t>
            </a:r>
            <a:r>
              <a:rPr kumimoji="1" lang="en-US" altLang="zh-CN" b="1" i="1">
                <a:latin typeface="Times New Roman" charset="0"/>
              </a:rPr>
              <a:t>p</a:t>
            </a:r>
            <a:r>
              <a:rPr kumimoji="1" lang="en-US" altLang="zh-CN" b="1" baseline="-25000">
                <a:latin typeface="Times New Roman" charset="0"/>
              </a:rPr>
              <a:t>4</a:t>
            </a:r>
            <a:r>
              <a:rPr kumimoji="1" lang="en-US" altLang="zh-CN" b="1">
                <a:latin typeface="Times New Roman" charset="0"/>
                <a:sym typeface="Symbol" charset="2"/>
              </a:rPr>
              <a:t>) ) (</a:t>
            </a:r>
            <a:r>
              <a:rPr kumimoji="1" lang="en-US" altLang="zh-CN" b="1">
                <a:latin typeface="Times New Roman" charset="0"/>
              </a:rPr>
              <a:t>((</a:t>
            </a:r>
            <a:r>
              <a:rPr kumimoji="1" lang="en-US" altLang="zh-CN" b="1" i="1">
                <a:solidFill>
                  <a:srgbClr val="FF0000"/>
                </a:solidFill>
                <a:latin typeface="Times New Roman" charset="0"/>
              </a:rPr>
              <a:t>p</a:t>
            </a:r>
            <a:r>
              <a:rPr kumimoji="1" lang="en-US" altLang="zh-CN" b="1" baseline="-25000">
                <a:solidFill>
                  <a:srgbClr val="FF0000"/>
                </a:solidFill>
                <a:latin typeface="Times New Roman" charset="0"/>
              </a:rPr>
              <a:t>1</a:t>
            </a:r>
            <a:r>
              <a:rPr kumimoji="1" lang="en-US" altLang="zh-CN" b="1">
                <a:solidFill>
                  <a:srgbClr val="FF0000"/>
                </a:solidFill>
                <a:latin typeface="Times New Roman" charset="0"/>
                <a:sym typeface="Symbol" charset="2"/>
              </a:rPr>
              <a:t>~ </a:t>
            </a:r>
            <a:r>
              <a:rPr kumimoji="1" lang="en-US" altLang="zh-CN" b="1" i="1">
                <a:solidFill>
                  <a:srgbClr val="FF0000"/>
                </a:solidFill>
                <a:latin typeface="Times New Roman" charset="0"/>
              </a:rPr>
              <a:t>p</a:t>
            </a:r>
            <a:r>
              <a:rPr kumimoji="1" lang="en-US" altLang="zh-CN" b="1" baseline="-25000">
                <a:solidFill>
                  <a:srgbClr val="FF0000"/>
                </a:solidFill>
                <a:latin typeface="Times New Roman" charset="0"/>
              </a:rPr>
              <a:t>2</a:t>
            </a:r>
            <a:r>
              <a:rPr kumimoji="1" lang="en-US" altLang="zh-CN" b="1">
                <a:latin typeface="Times New Roman" charset="0"/>
                <a:sym typeface="Symbol" charset="2"/>
              </a:rPr>
              <a:t>)</a:t>
            </a:r>
            <a:r>
              <a:rPr kumimoji="1" lang="en-US" altLang="zh-CN" b="1">
                <a:latin typeface="Times New Roman" charset="0"/>
              </a:rPr>
              <a:t>(~</a:t>
            </a:r>
            <a:r>
              <a:rPr kumimoji="1" lang="en-US" altLang="zh-CN" b="1" i="1">
                <a:latin typeface="Times New Roman" charset="0"/>
              </a:rPr>
              <a:t>p</a:t>
            </a:r>
            <a:r>
              <a:rPr kumimoji="1" lang="en-US" altLang="zh-CN" b="1" baseline="-25000">
                <a:latin typeface="Times New Roman" charset="0"/>
              </a:rPr>
              <a:t>1</a:t>
            </a:r>
            <a:r>
              <a:rPr kumimoji="1" lang="en-US" altLang="zh-CN" b="1">
                <a:latin typeface="Times New Roman" charset="0"/>
                <a:sym typeface="Symbol" charset="2"/>
              </a:rPr>
              <a:t></a:t>
            </a:r>
            <a:r>
              <a:rPr kumimoji="1" lang="en-US" altLang="zh-CN" b="1" i="1">
                <a:latin typeface="Times New Roman" charset="0"/>
              </a:rPr>
              <a:t>p</a:t>
            </a:r>
            <a:r>
              <a:rPr kumimoji="1" lang="en-US" altLang="zh-CN" b="1" baseline="-25000">
                <a:latin typeface="Times New Roman" charset="0"/>
              </a:rPr>
              <a:t>2</a:t>
            </a:r>
            <a:r>
              <a:rPr kumimoji="1" lang="en-US" altLang="zh-CN" b="1">
                <a:latin typeface="Times New Roman" charset="0"/>
                <a:sym typeface="Symbol" charset="2"/>
              </a:rPr>
              <a:t>)) </a:t>
            </a:r>
            <a:r>
              <a:rPr kumimoji="1" lang="en-US" altLang="zh-CN" b="1">
                <a:latin typeface="Times New Roman" charset="0"/>
              </a:rPr>
              <a:t>(</a:t>
            </a:r>
            <a:r>
              <a:rPr kumimoji="1" lang="en-US" altLang="zh-CN" b="1">
                <a:solidFill>
                  <a:srgbClr val="FF0000"/>
                </a:solidFill>
                <a:latin typeface="Times New Roman" charset="0"/>
              </a:rPr>
              <a:t>~</a:t>
            </a:r>
            <a:r>
              <a:rPr kumimoji="1" lang="en-US" altLang="zh-CN" b="1" i="1">
                <a:solidFill>
                  <a:srgbClr val="FF0000"/>
                </a:solidFill>
                <a:latin typeface="Times New Roman" charset="0"/>
              </a:rPr>
              <a:t>p</a:t>
            </a:r>
            <a:r>
              <a:rPr kumimoji="1" lang="en-US" altLang="zh-CN" b="1" baseline="-25000">
                <a:solidFill>
                  <a:srgbClr val="FF0000"/>
                </a:solidFill>
                <a:latin typeface="Times New Roman" charset="0"/>
              </a:rPr>
              <a:t>3</a:t>
            </a:r>
            <a:r>
              <a:rPr kumimoji="1" lang="en-US" altLang="zh-CN" b="1">
                <a:solidFill>
                  <a:srgbClr val="FF0000"/>
                </a:solidFill>
                <a:latin typeface="Times New Roman" charset="0"/>
                <a:sym typeface="Symbol" charset="2"/>
              </a:rPr>
              <a:t></a:t>
            </a:r>
            <a:r>
              <a:rPr kumimoji="1" lang="en-US" altLang="zh-CN" b="1" i="1">
                <a:solidFill>
                  <a:srgbClr val="FF0000"/>
                </a:solidFill>
                <a:latin typeface="Times New Roman" charset="0"/>
              </a:rPr>
              <a:t>p</a:t>
            </a:r>
            <a:r>
              <a:rPr kumimoji="1" lang="en-US" altLang="zh-CN" b="1" baseline="-25000">
                <a:solidFill>
                  <a:srgbClr val="FF0000"/>
                </a:solidFill>
                <a:latin typeface="Times New Roman" charset="0"/>
              </a:rPr>
              <a:t>4</a:t>
            </a:r>
            <a:r>
              <a:rPr kumimoji="1" lang="en-US" altLang="zh-CN" b="1">
                <a:latin typeface="Times New Roman" charset="0"/>
                <a:sym typeface="Symbol" charset="2"/>
              </a:rPr>
              <a:t>)) </a:t>
            </a:r>
          </a:p>
          <a:p>
            <a:pPr eaLnBrk="1" hangingPunct="1"/>
            <a:r>
              <a:rPr kumimoji="1" lang="en-US" altLang="zh-CN" b="1">
                <a:latin typeface="Times New Roman" charset="0"/>
                <a:sym typeface="Symbol" charset="2"/>
              </a:rPr>
              <a:t>=</a:t>
            </a:r>
            <a:r>
              <a:rPr kumimoji="1" lang="en-US" altLang="zh-CN" b="1">
                <a:latin typeface="Times New Roman" charset="0"/>
              </a:rPr>
              <a:t>(</a:t>
            </a:r>
            <a:r>
              <a:rPr kumimoji="1" lang="en-US" altLang="zh-CN" b="1" i="1">
                <a:solidFill>
                  <a:srgbClr val="FF0000"/>
                </a:solidFill>
                <a:latin typeface="Times New Roman" charset="0"/>
              </a:rPr>
              <a:t>p</a:t>
            </a:r>
            <a:r>
              <a:rPr kumimoji="1" lang="en-US" altLang="zh-CN" b="1" baseline="-25000">
                <a:solidFill>
                  <a:srgbClr val="FF0000"/>
                </a:solidFill>
                <a:latin typeface="Times New Roman" charset="0"/>
              </a:rPr>
              <a:t>1</a:t>
            </a:r>
            <a:r>
              <a:rPr kumimoji="1" lang="en-US" altLang="zh-CN" b="1">
                <a:solidFill>
                  <a:srgbClr val="FF0000"/>
                </a:solidFill>
                <a:latin typeface="Times New Roman" charset="0"/>
                <a:sym typeface="Symbol" charset="2"/>
              </a:rPr>
              <a:t>~ </a:t>
            </a:r>
            <a:r>
              <a:rPr kumimoji="1" lang="en-US" altLang="zh-CN" b="1" i="1">
                <a:solidFill>
                  <a:srgbClr val="FF0000"/>
                </a:solidFill>
                <a:latin typeface="Times New Roman" charset="0"/>
              </a:rPr>
              <a:t>p</a:t>
            </a:r>
            <a:r>
              <a:rPr kumimoji="1" lang="en-US" altLang="zh-CN" b="1" baseline="-25000">
                <a:solidFill>
                  <a:srgbClr val="FF0000"/>
                </a:solidFill>
                <a:latin typeface="Times New Roman" charset="0"/>
              </a:rPr>
              <a:t>2</a:t>
            </a:r>
            <a:r>
              <a:rPr kumimoji="1" lang="en-US" altLang="zh-CN" b="1">
                <a:latin typeface="Times New Roman" charset="0"/>
                <a:sym typeface="Symbol" charset="2"/>
              </a:rPr>
              <a:t></a:t>
            </a:r>
            <a:r>
              <a:rPr kumimoji="1" lang="en-US" altLang="zh-CN" b="1" i="1">
                <a:latin typeface="Times New Roman" charset="0"/>
              </a:rPr>
              <a:t>p</a:t>
            </a:r>
            <a:r>
              <a:rPr kumimoji="1" lang="en-US" altLang="zh-CN" b="1" baseline="-25000">
                <a:latin typeface="Times New Roman" charset="0"/>
              </a:rPr>
              <a:t>3</a:t>
            </a:r>
            <a:r>
              <a:rPr kumimoji="1" lang="en-US" altLang="zh-CN" b="1">
                <a:latin typeface="Times New Roman" charset="0"/>
                <a:sym typeface="Symbol" charset="2"/>
              </a:rPr>
              <a:t>~ </a:t>
            </a:r>
            <a:r>
              <a:rPr kumimoji="1" lang="en-US" altLang="zh-CN" b="1" i="1">
                <a:latin typeface="Times New Roman" charset="0"/>
              </a:rPr>
              <a:t>p</a:t>
            </a:r>
            <a:r>
              <a:rPr kumimoji="1" lang="en-US" altLang="zh-CN" b="1" baseline="-25000">
                <a:latin typeface="Times New Roman" charset="0"/>
              </a:rPr>
              <a:t>4</a:t>
            </a:r>
            <a:r>
              <a:rPr kumimoji="1" lang="en-US" altLang="zh-CN" b="1">
                <a:latin typeface="Times New Roman" charset="0"/>
                <a:sym typeface="Symbol" charset="2"/>
              </a:rPr>
              <a:t>) </a:t>
            </a:r>
            <a:r>
              <a:rPr kumimoji="1" lang="en-US" altLang="zh-CN" b="1">
                <a:latin typeface="Times New Roman" charset="0"/>
              </a:rPr>
              <a:t>(~</a:t>
            </a:r>
            <a:r>
              <a:rPr kumimoji="1" lang="en-US" altLang="zh-CN" b="1" i="1">
                <a:latin typeface="Times New Roman" charset="0"/>
              </a:rPr>
              <a:t>p</a:t>
            </a:r>
            <a:r>
              <a:rPr kumimoji="1" lang="en-US" altLang="zh-CN" b="1" baseline="-25000">
                <a:latin typeface="Times New Roman" charset="0"/>
              </a:rPr>
              <a:t>1</a:t>
            </a:r>
            <a:r>
              <a:rPr kumimoji="1" lang="en-US" altLang="zh-CN" b="1">
                <a:latin typeface="Times New Roman" charset="0"/>
                <a:sym typeface="Symbol" charset="2"/>
              </a:rPr>
              <a:t></a:t>
            </a:r>
            <a:r>
              <a:rPr kumimoji="1" lang="en-US" altLang="zh-CN" b="1" i="1">
                <a:latin typeface="Times New Roman" charset="0"/>
              </a:rPr>
              <a:t>p</a:t>
            </a:r>
            <a:r>
              <a:rPr kumimoji="1" lang="en-US" altLang="zh-CN" b="1" baseline="-25000">
                <a:latin typeface="Times New Roman" charset="0"/>
              </a:rPr>
              <a:t>2</a:t>
            </a:r>
            <a:r>
              <a:rPr kumimoji="1" lang="en-US" altLang="zh-CN" b="1">
                <a:latin typeface="Times New Roman" charset="0"/>
                <a:sym typeface="Symbol" charset="2"/>
              </a:rPr>
              <a:t></a:t>
            </a:r>
            <a:r>
              <a:rPr kumimoji="1" lang="en-US" altLang="zh-CN" b="1" i="1">
                <a:latin typeface="Times New Roman" charset="0"/>
              </a:rPr>
              <a:t>p</a:t>
            </a:r>
            <a:r>
              <a:rPr kumimoji="1" lang="en-US" altLang="zh-CN" b="1" baseline="-25000">
                <a:latin typeface="Times New Roman" charset="0"/>
              </a:rPr>
              <a:t>3</a:t>
            </a:r>
            <a:r>
              <a:rPr kumimoji="1" lang="en-US" altLang="zh-CN" b="1">
                <a:latin typeface="Times New Roman" charset="0"/>
                <a:sym typeface="Symbol" charset="2"/>
              </a:rPr>
              <a:t>~ </a:t>
            </a:r>
            <a:r>
              <a:rPr kumimoji="1" lang="en-US" altLang="zh-CN" b="1" i="1">
                <a:latin typeface="Times New Roman" charset="0"/>
              </a:rPr>
              <a:t>p</a:t>
            </a:r>
            <a:r>
              <a:rPr kumimoji="1" lang="en-US" altLang="zh-CN" b="1" baseline="-25000">
                <a:latin typeface="Times New Roman" charset="0"/>
              </a:rPr>
              <a:t>4</a:t>
            </a:r>
            <a:r>
              <a:rPr kumimoji="1" lang="en-US" altLang="zh-CN" b="1">
                <a:latin typeface="Times New Roman" charset="0"/>
                <a:sym typeface="Symbol" charset="2"/>
              </a:rPr>
              <a:t>) </a:t>
            </a:r>
            <a:r>
              <a:rPr kumimoji="1" lang="en-US" altLang="zh-CN" b="1">
                <a:latin typeface="Times New Roman" charset="0"/>
              </a:rPr>
              <a:t>(</a:t>
            </a:r>
            <a:r>
              <a:rPr kumimoji="1" lang="en-US" altLang="zh-CN" b="1" i="1">
                <a:solidFill>
                  <a:srgbClr val="FF0000"/>
                </a:solidFill>
                <a:latin typeface="Times New Roman" charset="0"/>
              </a:rPr>
              <a:t>p</a:t>
            </a:r>
            <a:r>
              <a:rPr kumimoji="1" lang="en-US" altLang="zh-CN" b="1" baseline="-25000">
                <a:solidFill>
                  <a:srgbClr val="FF0000"/>
                </a:solidFill>
                <a:latin typeface="Times New Roman" charset="0"/>
              </a:rPr>
              <a:t>1</a:t>
            </a:r>
            <a:r>
              <a:rPr kumimoji="1" lang="en-US" altLang="zh-CN" b="1">
                <a:solidFill>
                  <a:srgbClr val="FF0000"/>
                </a:solidFill>
                <a:latin typeface="Times New Roman" charset="0"/>
                <a:sym typeface="Symbol" charset="2"/>
              </a:rPr>
              <a:t>~ </a:t>
            </a:r>
            <a:r>
              <a:rPr kumimoji="1" lang="en-US" altLang="zh-CN" b="1" i="1">
                <a:solidFill>
                  <a:srgbClr val="FF0000"/>
                </a:solidFill>
                <a:latin typeface="Times New Roman" charset="0"/>
              </a:rPr>
              <a:t>p</a:t>
            </a:r>
            <a:r>
              <a:rPr kumimoji="1" lang="en-US" altLang="zh-CN" b="1" baseline="-25000">
                <a:solidFill>
                  <a:srgbClr val="FF0000"/>
                </a:solidFill>
                <a:latin typeface="Times New Roman" charset="0"/>
              </a:rPr>
              <a:t>2</a:t>
            </a:r>
            <a:r>
              <a:rPr kumimoji="1" lang="en-US" altLang="zh-CN" b="1">
                <a:latin typeface="Times New Roman" charset="0"/>
                <a:sym typeface="Symbol" charset="2"/>
              </a:rPr>
              <a:t></a:t>
            </a:r>
            <a:r>
              <a:rPr kumimoji="1" lang="en-US" altLang="zh-CN" b="1">
                <a:solidFill>
                  <a:srgbClr val="FF0000"/>
                </a:solidFill>
                <a:latin typeface="Times New Roman" charset="0"/>
              </a:rPr>
              <a:t>~</a:t>
            </a:r>
            <a:r>
              <a:rPr kumimoji="1" lang="en-US" altLang="zh-CN" b="1" i="1">
                <a:solidFill>
                  <a:srgbClr val="FF0000"/>
                </a:solidFill>
                <a:latin typeface="Times New Roman" charset="0"/>
              </a:rPr>
              <a:t>p</a:t>
            </a:r>
            <a:r>
              <a:rPr kumimoji="1" lang="en-US" altLang="zh-CN" b="1" baseline="-25000">
                <a:solidFill>
                  <a:srgbClr val="FF0000"/>
                </a:solidFill>
                <a:latin typeface="Times New Roman" charset="0"/>
              </a:rPr>
              <a:t>3</a:t>
            </a:r>
            <a:r>
              <a:rPr kumimoji="1" lang="en-US" altLang="zh-CN" b="1">
                <a:solidFill>
                  <a:srgbClr val="FF0000"/>
                </a:solidFill>
                <a:latin typeface="Times New Roman" charset="0"/>
                <a:sym typeface="Symbol" charset="2"/>
              </a:rPr>
              <a:t></a:t>
            </a:r>
            <a:r>
              <a:rPr kumimoji="1" lang="en-US" altLang="zh-CN" b="1" i="1">
                <a:solidFill>
                  <a:srgbClr val="FF0000"/>
                </a:solidFill>
                <a:latin typeface="Times New Roman" charset="0"/>
              </a:rPr>
              <a:t>p</a:t>
            </a:r>
            <a:r>
              <a:rPr kumimoji="1" lang="en-US" altLang="zh-CN" b="1" baseline="-25000">
                <a:solidFill>
                  <a:srgbClr val="FF0000"/>
                </a:solidFill>
                <a:latin typeface="Times New Roman" charset="0"/>
              </a:rPr>
              <a:t>4</a:t>
            </a:r>
            <a:r>
              <a:rPr kumimoji="1" lang="en-US" altLang="zh-CN" b="1">
                <a:latin typeface="Times New Roman" charset="0"/>
                <a:sym typeface="Symbol" charset="2"/>
              </a:rPr>
              <a:t>) </a:t>
            </a:r>
            <a:r>
              <a:rPr kumimoji="1" lang="en-US" altLang="zh-CN" b="1">
                <a:latin typeface="Times New Roman" charset="0"/>
              </a:rPr>
              <a:t>(~</a:t>
            </a:r>
            <a:r>
              <a:rPr kumimoji="1" lang="en-US" altLang="zh-CN" b="1" i="1">
                <a:latin typeface="Times New Roman" charset="0"/>
              </a:rPr>
              <a:t>p</a:t>
            </a:r>
            <a:r>
              <a:rPr kumimoji="1" lang="en-US" altLang="zh-CN" b="1" baseline="-25000">
                <a:latin typeface="Times New Roman" charset="0"/>
              </a:rPr>
              <a:t>1</a:t>
            </a:r>
            <a:r>
              <a:rPr kumimoji="1" lang="en-US" altLang="zh-CN" b="1">
                <a:latin typeface="Times New Roman" charset="0"/>
                <a:sym typeface="Symbol" charset="2"/>
              </a:rPr>
              <a:t></a:t>
            </a:r>
            <a:r>
              <a:rPr kumimoji="1" lang="en-US" altLang="zh-CN" b="1" i="1">
                <a:latin typeface="Times New Roman" charset="0"/>
              </a:rPr>
              <a:t>p</a:t>
            </a:r>
            <a:r>
              <a:rPr kumimoji="1" lang="en-US" altLang="zh-CN" b="1" baseline="-25000">
                <a:latin typeface="Times New Roman" charset="0"/>
              </a:rPr>
              <a:t>2</a:t>
            </a:r>
            <a:r>
              <a:rPr kumimoji="1" lang="en-US" altLang="zh-CN" b="1">
                <a:latin typeface="Times New Roman" charset="0"/>
                <a:sym typeface="Symbol" charset="2"/>
              </a:rPr>
              <a:t></a:t>
            </a:r>
            <a:r>
              <a:rPr kumimoji="1" lang="en-US" altLang="zh-CN" b="1">
                <a:solidFill>
                  <a:srgbClr val="FF0000"/>
                </a:solidFill>
                <a:latin typeface="Times New Roman" charset="0"/>
              </a:rPr>
              <a:t>~</a:t>
            </a:r>
            <a:r>
              <a:rPr kumimoji="1" lang="en-US" altLang="zh-CN" b="1" i="1">
                <a:solidFill>
                  <a:srgbClr val="FF0000"/>
                </a:solidFill>
                <a:latin typeface="Times New Roman" charset="0"/>
              </a:rPr>
              <a:t>p</a:t>
            </a:r>
            <a:r>
              <a:rPr kumimoji="1" lang="en-US" altLang="zh-CN" b="1" baseline="-25000">
                <a:solidFill>
                  <a:srgbClr val="FF0000"/>
                </a:solidFill>
                <a:latin typeface="Times New Roman" charset="0"/>
              </a:rPr>
              <a:t>3</a:t>
            </a:r>
            <a:r>
              <a:rPr kumimoji="1" lang="en-US" altLang="zh-CN" b="1">
                <a:solidFill>
                  <a:srgbClr val="FF0000"/>
                </a:solidFill>
                <a:latin typeface="Times New Roman" charset="0"/>
                <a:sym typeface="Symbol" charset="2"/>
              </a:rPr>
              <a:t></a:t>
            </a:r>
            <a:r>
              <a:rPr kumimoji="1" lang="en-US" altLang="zh-CN" b="1" i="1">
                <a:solidFill>
                  <a:srgbClr val="FF0000"/>
                </a:solidFill>
                <a:latin typeface="Times New Roman" charset="0"/>
              </a:rPr>
              <a:t>p</a:t>
            </a:r>
            <a:r>
              <a:rPr kumimoji="1" lang="en-US" altLang="zh-CN" b="1" baseline="-25000">
                <a:solidFill>
                  <a:srgbClr val="FF0000"/>
                </a:solidFill>
                <a:latin typeface="Times New Roman" charset="0"/>
              </a:rPr>
              <a:t>4</a:t>
            </a:r>
            <a:r>
              <a:rPr kumimoji="1" lang="en-US" altLang="zh-CN" b="1">
                <a:latin typeface="Times New Roman" charset="0"/>
                <a:sym typeface="Symbol" charset="2"/>
              </a:rPr>
              <a:t>))</a:t>
            </a:r>
          </a:p>
          <a:p>
            <a:pPr eaLnBrk="1" hangingPunct="1"/>
            <a:r>
              <a:rPr kumimoji="1" lang="en-US" altLang="zh-CN" b="1">
                <a:latin typeface="Times New Roman" charset="0"/>
                <a:sym typeface="Symbol" charset="2"/>
              </a:rPr>
              <a:t>=F</a:t>
            </a:r>
            <a:r>
              <a:rPr kumimoji="1" lang="en-US" altLang="zh-CN" b="1">
                <a:latin typeface="Times New Roman" charset="0"/>
              </a:rPr>
              <a:t>(~</a:t>
            </a:r>
            <a:r>
              <a:rPr kumimoji="1" lang="en-US" altLang="zh-CN" b="1" i="1">
                <a:latin typeface="Times New Roman" charset="0"/>
              </a:rPr>
              <a:t>p</a:t>
            </a:r>
            <a:r>
              <a:rPr kumimoji="1" lang="en-US" altLang="zh-CN" b="1" baseline="-25000">
                <a:latin typeface="Times New Roman" charset="0"/>
              </a:rPr>
              <a:t>1</a:t>
            </a:r>
            <a:r>
              <a:rPr kumimoji="1" lang="en-US" altLang="zh-CN" b="1">
                <a:latin typeface="Times New Roman" charset="0"/>
                <a:sym typeface="Symbol" charset="2"/>
              </a:rPr>
              <a:t></a:t>
            </a:r>
            <a:r>
              <a:rPr kumimoji="1" lang="en-US" altLang="zh-CN" b="1" i="1">
                <a:latin typeface="Times New Roman" charset="0"/>
              </a:rPr>
              <a:t>p</a:t>
            </a:r>
            <a:r>
              <a:rPr kumimoji="1" lang="en-US" altLang="zh-CN" b="1" baseline="-25000">
                <a:latin typeface="Times New Roman" charset="0"/>
              </a:rPr>
              <a:t>2</a:t>
            </a:r>
            <a:r>
              <a:rPr kumimoji="1" lang="en-US" altLang="zh-CN" b="1">
                <a:latin typeface="Times New Roman" charset="0"/>
                <a:sym typeface="Symbol" charset="2"/>
              </a:rPr>
              <a:t></a:t>
            </a:r>
            <a:r>
              <a:rPr kumimoji="1" lang="en-US" altLang="zh-CN" b="1" i="1">
                <a:latin typeface="Times New Roman" charset="0"/>
              </a:rPr>
              <a:t>p</a:t>
            </a:r>
            <a:r>
              <a:rPr kumimoji="1" lang="en-US" altLang="zh-CN" b="1" baseline="-25000">
                <a:latin typeface="Times New Roman" charset="0"/>
              </a:rPr>
              <a:t>3</a:t>
            </a:r>
            <a:r>
              <a:rPr kumimoji="1" lang="en-US" altLang="zh-CN" b="1">
                <a:latin typeface="Times New Roman" charset="0"/>
                <a:sym typeface="Symbol" charset="2"/>
              </a:rPr>
              <a:t>~ </a:t>
            </a:r>
            <a:r>
              <a:rPr kumimoji="1" lang="en-US" altLang="zh-CN" b="1" i="1">
                <a:latin typeface="Times New Roman" charset="0"/>
              </a:rPr>
              <a:t>p</a:t>
            </a:r>
            <a:r>
              <a:rPr kumimoji="1" lang="en-US" altLang="zh-CN" b="1" baseline="-25000">
                <a:latin typeface="Times New Roman" charset="0"/>
              </a:rPr>
              <a:t>4</a:t>
            </a:r>
            <a:r>
              <a:rPr kumimoji="1" lang="en-US" altLang="zh-CN" b="1">
                <a:latin typeface="Times New Roman" charset="0"/>
                <a:sym typeface="Symbol" charset="2"/>
              </a:rPr>
              <a:t>) FF</a:t>
            </a:r>
          </a:p>
          <a:p>
            <a:pPr eaLnBrk="1" hangingPunct="1"/>
            <a:r>
              <a:rPr lang="en-US" altLang="zh-CN"/>
              <a:t>=</a:t>
            </a:r>
            <a:r>
              <a:rPr kumimoji="1" lang="en-US" altLang="zh-CN" b="1">
                <a:latin typeface="Times New Roman" charset="0"/>
              </a:rPr>
              <a:t>~</a:t>
            </a:r>
            <a:r>
              <a:rPr kumimoji="1" lang="en-US" altLang="zh-CN" b="1" i="1">
                <a:latin typeface="Times New Roman" charset="0"/>
              </a:rPr>
              <a:t>p</a:t>
            </a:r>
            <a:r>
              <a:rPr kumimoji="1" lang="en-US" altLang="zh-CN" b="1" baseline="-25000">
                <a:latin typeface="Times New Roman" charset="0"/>
              </a:rPr>
              <a:t>1</a:t>
            </a:r>
            <a:r>
              <a:rPr kumimoji="1" lang="en-US" altLang="zh-CN" b="1">
                <a:latin typeface="Times New Roman" charset="0"/>
                <a:sym typeface="Symbol" charset="2"/>
              </a:rPr>
              <a:t></a:t>
            </a:r>
            <a:r>
              <a:rPr kumimoji="1" lang="en-US" altLang="zh-CN" b="1" i="1">
                <a:latin typeface="Times New Roman" charset="0"/>
              </a:rPr>
              <a:t>p</a:t>
            </a:r>
            <a:r>
              <a:rPr kumimoji="1" lang="en-US" altLang="zh-CN" b="1" baseline="-25000">
                <a:latin typeface="Times New Roman" charset="0"/>
              </a:rPr>
              <a:t>2</a:t>
            </a:r>
            <a:r>
              <a:rPr kumimoji="1" lang="en-US" altLang="zh-CN" b="1">
                <a:latin typeface="Times New Roman" charset="0"/>
                <a:sym typeface="Symbol" charset="2"/>
              </a:rPr>
              <a:t></a:t>
            </a:r>
            <a:r>
              <a:rPr kumimoji="1" lang="en-US" altLang="zh-CN" b="1" i="1">
                <a:latin typeface="Times New Roman" charset="0"/>
              </a:rPr>
              <a:t>p</a:t>
            </a:r>
            <a:r>
              <a:rPr kumimoji="1" lang="en-US" altLang="zh-CN" b="1" baseline="-25000">
                <a:latin typeface="Times New Roman" charset="0"/>
              </a:rPr>
              <a:t>3</a:t>
            </a:r>
            <a:r>
              <a:rPr kumimoji="1" lang="en-US" altLang="zh-CN" b="1">
                <a:latin typeface="Times New Roman" charset="0"/>
                <a:sym typeface="Symbol" charset="2"/>
              </a:rPr>
              <a:t>~ </a:t>
            </a:r>
            <a:r>
              <a:rPr kumimoji="1" lang="en-US" altLang="zh-CN" b="1" i="1">
                <a:latin typeface="Times New Roman" charset="0"/>
              </a:rPr>
              <a:t>p</a:t>
            </a:r>
            <a:r>
              <a:rPr kumimoji="1" lang="en-US" altLang="zh-CN" b="1" baseline="-25000">
                <a:latin typeface="Times New Roman" charset="0"/>
              </a:rPr>
              <a:t>4</a:t>
            </a:r>
            <a:endParaRPr lang="zh-CN" altLang="en-US"/>
          </a:p>
        </p:txBody>
      </p:sp>
    </p:spTree>
    <p:extLst>
      <p:ext uri="{BB962C8B-B14F-4D97-AF65-F5344CB8AC3E}">
        <p14:creationId xmlns:p14="http://schemas.microsoft.com/office/powerpoint/2010/main" val="1500534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换句话说，如果你找出一个多项式时间的算法能够解决</a:t>
            </a:r>
            <a:r>
              <a:rPr lang="en-US" altLang="zh-CN" dirty="0" smtClean="0"/>
              <a:t>SAT</a:t>
            </a:r>
            <a:r>
              <a:rPr lang="zh-CN" altLang="en-US" dirty="0" smtClean="0"/>
              <a:t>问题，那么你就证明了</a:t>
            </a:r>
            <a:r>
              <a:rPr lang="en-US" altLang="zh-CN" dirty="0" smtClean="0"/>
              <a:t>NP=P</a:t>
            </a:r>
            <a:r>
              <a:rPr lang="zh-CN" altLang="en-US" dirty="0" smtClean="0"/>
              <a:t>，那么你可以去拿图灵奖了。</a:t>
            </a:r>
            <a:endParaRPr lang="en-US" dirty="0"/>
          </a:p>
        </p:txBody>
      </p:sp>
      <p:sp>
        <p:nvSpPr>
          <p:cNvPr id="4" name="Slide Number Placeholder 3"/>
          <p:cNvSpPr>
            <a:spLocks noGrp="1"/>
          </p:cNvSpPr>
          <p:nvPr>
            <p:ph type="sldNum" sz="quarter" idx="10"/>
          </p:nvPr>
        </p:nvSpPr>
        <p:spPr/>
        <p:txBody>
          <a:bodyPr/>
          <a:lstStyle/>
          <a:p>
            <a:fld id="{30B9DC25-1DF3-4044-A1F0-C273483743DC}" type="slidenum">
              <a:rPr lang="zh-CN" altLang="en-US" smtClean="0"/>
              <a:t>37</a:t>
            </a:fld>
            <a:endParaRPr lang="zh-CN" altLang="en-US"/>
          </a:p>
        </p:txBody>
      </p:sp>
    </p:spTree>
    <p:extLst>
      <p:ext uri="{BB962C8B-B14F-4D97-AF65-F5344CB8AC3E}">
        <p14:creationId xmlns:p14="http://schemas.microsoft.com/office/powerpoint/2010/main" val="575301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B9DC25-1DF3-4044-A1F0-C273483743DC}" type="slidenum">
              <a:rPr lang="zh-CN" altLang="en-US" smtClean="0"/>
              <a:t>38</a:t>
            </a:fld>
            <a:endParaRPr lang="zh-CN" altLang="en-US"/>
          </a:p>
        </p:txBody>
      </p:sp>
    </p:spTree>
    <p:extLst>
      <p:ext uri="{BB962C8B-B14F-4D97-AF65-F5344CB8AC3E}">
        <p14:creationId xmlns:p14="http://schemas.microsoft.com/office/powerpoint/2010/main" val="2861844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sz="1200" b="1" dirty="0" smtClean="0">
                <a:ea typeface="黑体" charset="-122"/>
              </a:rPr>
              <a:t>①</a:t>
            </a:r>
            <a:r>
              <a:rPr lang="zh-CN" altLang="en-US" sz="1200" b="1" dirty="0" smtClean="0">
                <a:ea typeface="黑体" charset="-122"/>
              </a:rPr>
              <a:t>：</a:t>
            </a:r>
            <a:r>
              <a:rPr lang="en-US" altLang="zh-CN" sz="1200" b="1" dirty="0" smtClean="0">
                <a:ea typeface="黑体" charset="-122"/>
              </a:rPr>
              <a:t>P</a:t>
            </a:r>
            <a:r>
              <a:rPr lang="zh-CN" altLang="en-US" sz="1200" b="1" dirty="0" smtClean="0">
                <a:ea typeface="黑体" charset="-122"/>
              </a:rPr>
              <a:t>，</a:t>
            </a:r>
            <a:r>
              <a:rPr lang="en-US" altLang="zh-CN" sz="1200" b="1" dirty="0" smtClean="0">
                <a:latin typeface="Times New Roman" charset="0"/>
                <a:ea typeface="黑体" charset="-122"/>
              </a:rPr>
              <a:t>¬</a:t>
            </a:r>
            <a:r>
              <a:rPr lang="en-US" altLang="zh-CN" sz="1200" b="1" dirty="0" smtClean="0">
                <a:ea typeface="黑体" charset="-122"/>
              </a:rPr>
              <a:t>P </a:t>
            </a:r>
            <a:r>
              <a:rPr lang="zh-CN" altLang="en-US" sz="1200" b="1" dirty="0" smtClean="0">
                <a:ea typeface="黑体" charset="-122"/>
              </a:rPr>
              <a:t>是文字，简单析取式，简单合取式，析取范式，合取范式；</a:t>
            </a:r>
          </a:p>
          <a:p>
            <a:pPr eaLnBrk="1" hangingPunct="1"/>
            <a:r>
              <a:rPr lang="zh-CN" altLang="en-US" sz="1200" b="1" dirty="0" smtClean="0">
                <a:ea typeface="黑体" charset="-122"/>
              </a:rPr>
              <a:t>②：</a:t>
            </a:r>
            <a:r>
              <a:rPr lang="en-US" altLang="zh-CN" sz="1200" b="1" dirty="0" smtClean="0">
                <a:ea typeface="黑体" charset="-122"/>
              </a:rPr>
              <a:t>P∨Q∨ </a:t>
            </a:r>
            <a:r>
              <a:rPr lang="en-US" altLang="zh-CN" sz="1200" b="1" dirty="0" smtClean="0">
                <a:latin typeface="Times New Roman" charset="0"/>
                <a:ea typeface="黑体" charset="-122"/>
              </a:rPr>
              <a:t>¬</a:t>
            </a:r>
            <a:r>
              <a:rPr lang="en-US" altLang="zh-CN" sz="1200" b="1" dirty="0" smtClean="0">
                <a:ea typeface="黑体" charset="-122"/>
              </a:rPr>
              <a:t>R</a:t>
            </a:r>
            <a:r>
              <a:rPr lang="zh-CN" altLang="en-US" sz="1200" b="1" dirty="0" smtClean="0">
                <a:ea typeface="黑体" charset="-122"/>
              </a:rPr>
              <a:t>是简单析取式，析取范式，合取范式；</a:t>
            </a:r>
          </a:p>
          <a:p>
            <a:pPr eaLnBrk="1" hangingPunct="1"/>
            <a:r>
              <a:rPr lang="zh-CN" altLang="en-US" b="1" dirty="0" smtClean="0">
                <a:solidFill>
                  <a:srgbClr val="0000FF"/>
                </a:solidFill>
                <a:ea typeface="黑体" charset="-122"/>
                <a:sym typeface="Wingdings" charset="2"/>
              </a:rPr>
              <a:t>③：</a:t>
            </a:r>
            <a:r>
              <a:rPr lang="en-US" altLang="zh-CN" b="1" dirty="0" smtClean="0">
                <a:solidFill>
                  <a:srgbClr val="0000FF"/>
                </a:solidFill>
                <a:ea typeface="黑体" charset="-122"/>
                <a:sym typeface="Wingdings" charset="2"/>
              </a:rPr>
              <a:t>¬P∧Q∧R</a:t>
            </a:r>
            <a:r>
              <a:rPr lang="zh-CN" altLang="en-US" b="1" dirty="0" smtClean="0">
                <a:solidFill>
                  <a:srgbClr val="0000FF"/>
                </a:solidFill>
                <a:ea typeface="黑体" charset="-122"/>
                <a:sym typeface="Wingdings" charset="2"/>
              </a:rPr>
              <a:t>是简单合取式，析取范式，合取范式；</a:t>
            </a:r>
          </a:p>
          <a:p>
            <a:pPr eaLnBrk="1" hangingPunct="1"/>
            <a:r>
              <a:rPr lang="zh-CN" altLang="en-US" b="1" dirty="0" smtClean="0">
                <a:solidFill>
                  <a:srgbClr val="0000FF"/>
                </a:solidFill>
                <a:ea typeface="黑体" charset="-122"/>
                <a:sym typeface="Wingdings" charset="2"/>
              </a:rPr>
              <a:t> ④：</a:t>
            </a:r>
            <a:r>
              <a:rPr lang="en-US" altLang="zh-CN" b="1" dirty="0" smtClean="0">
                <a:solidFill>
                  <a:srgbClr val="0000FF"/>
                </a:solidFill>
                <a:ea typeface="黑体" charset="-122"/>
                <a:sym typeface="Wingdings" charset="2"/>
              </a:rPr>
              <a:t>(P∧Q)∨(¬P∧Q)</a:t>
            </a:r>
            <a:r>
              <a:rPr lang="zh-CN" altLang="en-US" b="1" dirty="0" smtClean="0">
                <a:solidFill>
                  <a:srgbClr val="0000FF"/>
                </a:solidFill>
                <a:ea typeface="黑体" charset="-122"/>
                <a:sym typeface="Wingdings" charset="2"/>
              </a:rPr>
              <a:t>是析取范式；</a:t>
            </a:r>
          </a:p>
          <a:p>
            <a:pPr eaLnBrk="1" hangingPunct="1"/>
            <a:r>
              <a:rPr lang="zh-CN" altLang="en-US" b="1" dirty="0" smtClean="0">
                <a:solidFill>
                  <a:srgbClr val="0000FF"/>
                </a:solidFill>
                <a:ea typeface="黑体" charset="-122"/>
                <a:sym typeface="Wingdings" charset="2"/>
              </a:rPr>
              <a:t> ⑤：</a:t>
            </a:r>
            <a:r>
              <a:rPr lang="en-US" altLang="zh-CN" b="1" dirty="0" smtClean="0">
                <a:solidFill>
                  <a:srgbClr val="0000FF"/>
                </a:solidFill>
                <a:ea typeface="黑体" charset="-122"/>
                <a:sym typeface="Wingdings" charset="2"/>
              </a:rPr>
              <a:t>(P∨Q)∧(¬P∨Q)</a:t>
            </a:r>
            <a:r>
              <a:rPr lang="zh-CN" altLang="en-US" b="1" dirty="0" smtClean="0">
                <a:solidFill>
                  <a:srgbClr val="0000FF"/>
                </a:solidFill>
                <a:ea typeface="黑体" charset="-122"/>
                <a:sym typeface="Wingdings" charset="2"/>
              </a:rPr>
              <a:t>是合取范式。</a:t>
            </a:r>
          </a:p>
          <a:p>
            <a:endParaRPr lang="zh-CN" altLang="en-US" dirty="0"/>
          </a:p>
        </p:txBody>
      </p:sp>
      <p:sp>
        <p:nvSpPr>
          <p:cNvPr id="4" name="灯片编号占位符 3"/>
          <p:cNvSpPr>
            <a:spLocks noGrp="1"/>
          </p:cNvSpPr>
          <p:nvPr>
            <p:ph type="sldNum" sz="quarter" idx="10"/>
          </p:nvPr>
        </p:nvSpPr>
        <p:spPr/>
        <p:txBody>
          <a:bodyPr/>
          <a:lstStyle/>
          <a:p>
            <a:fld id="{30B9DC25-1DF3-4044-A1F0-C273483743DC}" type="slidenum">
              <a:rPr lang="zh-CN" altLang="en-US" smtClean="0"/>
              <a:t>41</a:t>
            </a:fld>
            <a:endParaRPr lang="zh-CN" altLang="en-US"/>
          </a:p>
        </p:txBody>
      </p:sp>
    </p:spTree>
    <p:extLst>
      <p:ext uri="{BB962C8B-B14F-4D97-AF65-F5344CB8AC3E}">
        <p14:creationId xmlns:p14="http://schemas.microsoft.com/office/powerpoint/2010/main" val="3798388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第一步：消去蕴含与双蕴含联结词</a:t>
            </a:r>
          </a:p>
          <a:p>
            <a:r>
              <a:rPr lang="zh-CN" altLang="en-US" sz="1200" b="0" i="0" kern="1200" dirty="0" smtClean="0">
                <a:solidFill>
                  <a:schemeClr val="tx1"/>
                </a:solidFill>
                <a:effectLst/>
                <a:latin typeface="+mn-lt"/>
                <a:ea typeface="+mn-ea"/>
                <a:cs typeface="+mn-cs"/>
              </a:rPr>
              <a:t>第二步：否定号内移</a:t>
            </a:r>
          </a:p>
          <a:p>
            <a:r>
              <a:rPr lang="zh-CN" altLang="en-US" sz="1200" b="0" i="0" kern="1200" dirty="0" smtClean="0">
                <a:solidFill>
                  <a:schemeClr val="tx1"/>
                </a:solidFill>
                <a:effectLst/>
                <a:latin typeface="+mn-lt"/>
                <a:ea typeface="+mn-ea"/>
                <a:cs typeface="+mn-cs"/>
              </a:rPr>
              <a:t>第三步：利用分配律、结合律</a:t>
            </a:r>
          </a:p>
          <a:p>
            <a:endParaRPr lang="en-US" dirty="0"/>
          </a:p>
        </p:txBody>
      </p:sp>
      <p:sp>
        <p:nvSpPr>
          <p:cNvPr id="4" name="Slide Number Placeholder 3"/>
          <p:cNvSpPr>
            <a:spLocks noGrp="1"/>
          </p:cNvSpPr>
          <p:nvPr>
            <p:ph type="sldNum" sz="quarter" idx="10"/>
          </p:nvPr>
        </p:nvSpPr>
        <p:spPr/>
        <p:txBody>
          <a:bodyPr/>
          <a:lstStyle/>
          <a:p>
            <a:fld id="{30B9DC25-1DF3-4044-A1F0-C273483743DC}" type="slidenum">
              <a:rPr lang="zh-CN" altLang="en-US" smtClean="0"/>
              <a:t>42</a:t>
            </a:fld>
            <a:endParaRPr lang="zh-CN" altLang="en-US"/>
          </a:p>
        </p:txBody>
      </p:sp>
    </p:spTree>
    <p:extLst>
      <p:ext uri="{BB962C8B-B14F-4D97-AF65-F5344CB8AC3E}">
        <p14:creationId xmlns:p14="http://schemas.microsoft.com/office/powerpoint/2010/main" val="121359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可以直接由主析取范式得到主合取范式</a:t>
            </a:r>
            <a:endParaRPr lang="en-US" dirty="0"/>
          </a:p>
        </p:txBody>
      </p:sp>
      <p:sp>
        <p:nvSpPr>
          <p:cNvPr id="4" name="Slide Number Placeholder 3"/>
          <p:cNvSpPr>
            <a:spLocks noGrp="1"/>
          </p:cNvSpPr>
          <p:nvPr>
            <p:ph type="sldNum" sz="quarter" idx="10"/>
          </p:nvPr>
        </p:nvSpPr>
        <p:spPr/>
        <p:txBody>
          <a:bodyPr/>
          <a:lstStyle/>
          <a:p>
            <a:fld id="{30B9DC25-1DF3-4044-A1F0-C273483743DC}" type="slidenum">
              <a:rPr lang="zh-CN" altLang="en-US" smtClean="0"/>
              <a:t>43</a:t>
            </a:fld>
            <a:endParaRPr lang="zh-CN" altLang="en-US"/>
          </a:p>
        </p:txBody>
      </p:sp>
    </p:spTree>
    <p:extLst>
      <p:ext uri="{BB962C8B-B14F-4D97-AF65-F5344CB8AC3E}">
        <p14:creationId xmlns:p14="http://schemas.microsoft.com/office/powerpoint/2010/main" val="1724782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柯匹的「逻辑学导论」说得好，学了逻辑，不一定就能够很好的推理，没学过逻辑的，逻辑能力也不就一定差。</a:t>
            </a:r>
            <a:br>
              <a:rPr lang="zh-CN" altLang="en-US" dirty="0" smtClean="0"/>
            </a:br>
            <a:r>
              <a:rPr lang="zh-CN" altLang="en-US" dirty="0" smtClean="0"/>
              <a:t>但是学过逻辑的一定比没学过逻辑能够避免更多逻辑错误，能够更好的区分好的论证与差的论证，分清诡辩与合理的界线，抓住其本质，也能够使我们更加严谨，不会轻易被别人忽悠，做出正确的判断。</a:t>
            </a:r>
          </a:p>
        </p:txBody>
      </p:sp>
      <p:sp>
        <p:nvSpPr>
          <p:cNvPr id="4" name="Slide Number Placeholder 3"/>
          <p:cNvSpPr>
            <a:spLocks noGrp="1"/>
          </p:cNvSpPr>
          <p:nvPr>
            <p:ph type="sldNum" sz="quarter" idx="10"/>
          </p:nvPr>
        </p:nvSpPr>
        <p:spPr/>
        <p:txBody>
          <a:bodyPr/>
          <a:lstStyle/>
          <a:p>
            <a:fld id="{30B9DC25-1DF3-4044-A1F0-C273483743DC}" type="slidenum">
              <a:rPr lang="zh-CN" altLang="en-US" smtClean="0"/>
              <a:t>10</a:t>
            </a:fld>
            <a:endParaRPr lang="zh-CN" altLang="en-US"/>
          </a:p>
        </p:txBody>
      </p:sp>
    </p:spTree>
    <p:extLst>
      <p:ext uri="{BB962C8B-B14F-4D97-AF65-F5344CB8AC3E}">
        <p14:creationId xmlns:p14="http://schemas.microsoft.com/office/powerpoint/2010/main" val="268595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DB158E9-C22A-4A09-AE10-F35E8A65C62B}" type="slidenum">
              <a:rPr lang="zh-CN" altLang="en-US" smtClean="0"/>
              <a:pPr>
                <a:spcBef>
                  <a:spcPct val="0"/>
                </a:spcBef>
              </a:pPr>
              <a:t>13</a:t>
            </a:fld>
            <a:endParaRPr lang="en-US" altLang="zh-CN" smtClean="0"/>
          </a:p>
        </p:txBody>
      </p:sp>
      <p:sp>
        <p:nvSpPr>
          <p:cNvPr id="266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p>
        </p:txBody>
      </p:sp>
    </p:spTree>
    <p:extLst>
      <p:ext uri="{BB962C8B-B14F-4D97-AF65-F5344CB8AC3E}">
        <p14:creationId xmlns:p14="http://schemas.microsoft.com/office/powerpoint/2010/main" val="889049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A8663F0-8703-40EE-B9F9-751DD8281F2E}" type="slidenum">
              <a:rPr lang="zh-CN" altLang="en-US" smtClean="0"/>
              <a:pPr>
                <a:spcBef>
                  <a:spcPct val="0"/>
                </a:spcBef>
              </a:pPr>
              <a:t>14</a:t>
            </a:fld>
            <a:endParaRPr lang="en-US" altLang="zh-CN" smtClean="0"/>
          </a:p>
        </p:txBody>
      </p:sp>
      <p:sp>
        <p:nvSpPr>
          <p:cNvPr id="286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Tree>
    <p:extLst>
      <p:ext uri="{BB962C8B-B14F-4D97-AF65-F5344CB8AC3E}">
        <p14:creationId xmlns:p14="http://schemas.microsoft.com/office/powerpoint/2010/main" val="1568442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165AE75-C9A8-4582-939E-23109B497BFC}" type="slidenum">
              <a:rPr lang="zh-CN" altLang="en-US" smtClean="0"/>
              <a:pPr>
                <a:spcBef>
                  <a:spcPct val="0"/>
                </a:spcBef>
              </a:pPr>
              <a:t>15</a:t>
            </a:fld>
            <a:endParaRPr lang="en-US" altLang="zh-CN" smtClean="0"/>
          </a:p>
        </p:txBody>
      </p:sp>
      <p:sp>
        <p:nvSpPr>
          <p:cNvPr id="307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p>
        </p:txBody>
      </p:sp>
    </p:spTree>
    <p:extLst>
      <p:ext uri="{BB962C8B-B14F-4D97-AF65-F5344CB8AC3E}">
        <p14:creationId xmlns:p14="http://schemas.microsoft.com/office/powerpoint/2010/main" val="1291915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81BFAF36-57F2-894F-866B-8370EEA5D5E2}" type="slidenum">
              <a:rPr lang="zh-CN" altLang="en-US"/>
              <a:pPr>
                <a:spcBef>
                  <a:spcPct val="0"/>
                </a:spcBef>
              </a:pPr>
              <a:t>25</a:t>
            </a:fld>
            <a:endParaRPr lang="en-US" altLang="zh-CN"/>
          </a:p>
        </p:txBody>
      </p:sp>
      <p:sp>
        <p:nvSpPr>
          <p:cNvPr id="174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zh-CN" altLang="en-US" dirty="0" smtClean="0"/>
              <a:t>命题表达式：复合命题</a:t>
            </a:r>
            <a:r>
              <a:rPr lang="en-US" altLang="zh-CN" dirty="0" smtClean="0"/>
              <a:t>&amp;</a:t>
            </a:r>
            <a:r>
              <a:rPr lang="zh-CN" altLang="en-US" dirty="0" smtClean="0"/>
              <a:t>原子命题</a:t>
            </a:r>
            <a:endParaRPr lang="zh-CN" altLang="en-US" dirty="0"/>
          </a:p>
        </p:txBody>
      </p:sp>
    </p:spTree>
    <p:extLst>
      <p:ext uri="{BB962C8B-B14F-4D97-AF65-F5344CB8AC3E}">
        <p14:creationId xmlns:p14="http://schemas.microsoft.com/office/powerpoint/2010/main" val="1007090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2C32ED78-7698-C741-83EA-A475EFB3568A}" type="slidenum">
              <a:rPr lang="zh-CN" altLang="en-US"/>
              <a:pPr>
                <a:spcBef>
                  <a:spcPct val="0"/>
                </a:spcBef>
              </a:pPr>
              <a:t>26</a:t>
            </a:fld>
            <a:endParaRPr lang="en-US" altLang="zh-CN"/>
          </a:p>
        </p:txBody>
      </p:sp>
      <p:sp>
        <p:nvSpPr>
          <p:cNvPr id="194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94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tLang="en-US"/>
          </a:p>
        </p:txBody>
      </p:sp>
    </p:spTree>
    <p:extLst>
      <p:ext uri="{BB962C8B-B14F-4D97-AF65-F5344CB8AC3E}">
        <p14:creationId xmlns:p14="http://schemas.microsoft.com/office/powerpoint/2010/main" val="46505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i="0" dirty="0" smtClean="0"/>
              <a:t>除非，</a:t>
            </a:r>
            <a:r>
              <a:rPr lang="en-US" altLang="zh-CN" sz="1200" i="0" dirty="0" smtClean="0">
                <a:latin typeface="Times New Roman" panose="02020603050405020304" pitchFamily="18" charset="0"/>
                <a:cs typeface="Times New Roman" panose="02020603050405020304" pitchFamily="18" charset="0"/>
              </a:rPr>
              <a:t>¬s</a:t>
            </a:r>
            <a:r>
              <a:rPr lang="en-US" altLang="zh-CN" sz="1200" i="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1200" i="0" dirty="0" smtClean="0">
                <a:latin typeface="Times New Roman" panose="02020603050405020304" pitchFamily="18" charset="0"/>
                <a:cs typeface="Times New Roman" panose="02020603050405020304" pitchFamily="18" charset="0"/>
              </a:rPr>
              <a:t>¬q</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smtClean="0">
                <a:latin typeface="Times New Roman" panose="02020603050405020304" pitchFamily="18" charset="0"/>
                <a:cs typeface="Times New Roman" panose="02020603050405020304" pitchFamily="18" charset="0"/>
                <a:sym typeface="Symbol" panose="05050102010706020507" pitchFamily="18" charset="2"/>
              </a:rPr>
              <a:t>只要就，</a:t>
            </a:r>
            <a:r>
              <a:rPr lang="en-US" altLang="zh-CN" sz="1200" i="0" dirty="0" smtClean="0">
                <a:latin typeface="Times New Roman" panose="02020603050405020304" pitchFamily="18" charset="0"/>
                <a:cs typeface="Times New Roman" panose="02020603050405020304" pitchFamily="18" charset="0"/>
                <a:sym typeface="Symbol" panose="05050102010706020507" pitchFamily="18" charset="2"/>
              </a:rPr>
              <a:t>r </a:t>
            </a:r>
            <a:r>
              <a:rPr lang="en-US" altLang="zh-CN" sz="1200" i="0" dirty="0" smtClean="0">
                <a:latin typeface="Times New Roman" panose="02020603050405020304" pitchFamily="18" charset="0"/>
                <a:cs typeface="Times New Roman" panose="02020603050405020304" pitchFamily="18" charset="0"/>
              </a:rPr>
              <a:t>¬q</a:t>
            </a:r>
            <a:endParaRPr lang="zh-CN" altLang="en-US" sz="1200" i="0" dirty="0" smtClean="0">
              <a:latin typeface="Times New Roman" panose="02020603050405020304" pitchFamily="18" charset="0"/>
              <a:cs typeface="Times New Roman" panose="02020603050405020304" pitchFamily="18" charset="0"/>
              <a:sym typeface="Symbol" panose="050501020107060205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i="1" dirty="0" smtClean="0">
                <a:latin typeface="Times New Roman" panose="02020603050405020304" pitchFamily="18" charset="0"/>
                <a:cs typeface="Times New Roman" panose="02020603050405020304" pitchFamily="18" charset="0"/>
                <a:sym typeface="Symbol" panose="05050102010706020507" pitchFamily="18" charset="2"/>
              </a:rPr>
              <a:t>s </a:t>
            </a:r>
            <a:r>
              <a:rPr lang="en-US" altLang="zh-CN" sz="1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1200" i="1" dirty="0" smtClean="0">
                <a:latin typeface="Times New Roman" panose="02020603050405020304" pitchFamily="18" charset="0"/>
                <a:cs typeface="Times New Roman" panose="02020603050405020304" pitchFamily="18" charset="0"/>
                <a:sym typeface="Symbol" panose="05050102010706020507" pitchFamily="18" charset="2"/>
              </a:rPr>
              <a:t>r</a:t>
            </a:r>
            <a:r>
              <a:rPr lang="en-US" altLang="zh-CN" sz="1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1200" dirty="0" smtClean="0">
                <a:latin typeface="Times New Roman" panose="02020603050405020304" pitchFamily="18" charset="0"/>
                <a:cs typeface="Times New Roman" panose="02020603050405020304" pitchFamily="18" charset="0"/>
              </a:rPr>
              <a:t>¬</a:t>
            </a:r>
            <a:r>
              <a:rPr lang="en-US" altLang="zh-CN" sz="1200" i="1" dirty="0" smtClean="0">
                <a:latin typeface="Times New Roman" panose="02020603050405020304" pitchFamily="18" charset="0"/>
                <a:cs typeface="Times New Roman" panose="02020603050405020304" pitchFamily="18" charset="0"/>
              </a:rPr>
              <a:t>q</a:t>
            </a:r>
            <a:r>
              <a:rPr lang="en-US" altLang="zh-CN" sz="1200" dirty="0" smtClean="0">
                <a:latin typeface="Times New Roman" panose="02020603050405020304" pitchFamily="18" charset="0"/>
                <a:cs typeface="Times New Roman" panose="02020603050405020304" pitchFamily="18" charset="0"/>
              </a:rPr>
              <a:t>)</a:t>
            </a:r>
            <a:endParaRPr lang="en-US" altLang="zh-CN" sz="1200" dirty="0" smtClean="0">
              <a:latin typeface="Times New Roman" panose="02020603050405020304" pitchFamily="18" charset="0"/>
              <a:cs typeface="Times New Roman" panose="02020603050405020304" pitchFamily="18" charset="0"/>
              <a:sym typeface="Symbol" panose="05050102010706020507" pitchFamily="18" charset="2"/>
            </a:endParaRPr>
          </a:p>
          <a:p>
            <a:endParaRPr lang="zh-CN" altLang="en-US" dirty="0"/>
          </a:p>
        </p:txBody>
      </p:sp>
      <p:sp>
        <p:nvSpPr>
          <p:cNvPr id="4" name="灯片编号占位符 3"/>
          <p:cNvSpPr>
            <a:spLocks noGrp="1"/>
          </p:cNvSpPr>
          <p:nvPr>
            <p:ph type="sldNum" sz="quarter" idx="10"/>
          </p:nvPr>
        </p:nvSpPr>
        <p:spPr/>
        <p:txBody>
          <a:bodyPr/>
          <a:lstStyle/>
          <a:p>
            <a:fld id="{30B9DC25-1DF3-4044-A1F0-C273483743DC}" type="slidenum">
              <a:rPr lang="zh-CN" altLang="en-US" smtClean="0"/>
              <a:t>28</a:t>
            </a:fld>
            <a:endParaRPr lang="zh-CN" altLang="en-US"/>
          </a:p>
        </p:txBody>
      </p:sp>
    </p:spTree>
    <p:extLst>
      <p:ext uri="{BB962C8B-B14F-4D97-AF65-F5344CB8AC3E}">
        <p14:creationId xmlns:p14="http://schemas.microsoft.com/office/powerpoint/2010/main" val="3623054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01E080C8-EDA7-8146-8162-2735560906A4}" type="slidenum">
              <a:rPr lang="zh-CN" altLang="en-US"/>
              <a:pPr>
                <a:spcBef>
                  <a:spcPct val="0"/>
                </a:spcBef>
              </a:pPr>
              <a:t>29</a:t>
            </a:fld>
            <a:endParaRPr lang="en-US" altLang="zh-CN"/>
          </a:p>
        </p:txBody>
      </p:sp>
      <p:sp>
        <p:nvSpPr>
          <p:cNvPr id="215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15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tLang="en-US" dirty="0"/>
          </a:p>
        </p:txBody>
      </p:sp>
    </p:spTree>
    <p:extLst>
      <p:ext uri="{BB962C8B-B14F-4D97-AF65-F5344CB8AC3E}">
        <p14:creationId xmlns:p14="http://schemas.microsoft.com/office/powerpoint/2010/main" val="1434902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4ED9701B-4197-4FE5-B5DA-5416DC1669A5}" type="datetime1">
              <a:rPr lang="zh-CN" altLang="en-US" smtClean="0"/>
              <a:t>2018/2/28</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428033A-B298-4829-B013-FB02CFC1E8B2}" type="datetime1">
              <a:rPr lang="zh-CN" altLang="en-US" smtClean="0"/>
              <a:t>2018/2/28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16322D89-321D-4885-89B2-A0E512222A49}" type="datetime1">
              <a:rPr lang="zh-CN" altLang="en-US" smtClean="0"/>
              <a:t>2018/2/28</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2B07DFD9-0081-4E97-99AE-36B79132901F}" type="slidenum">
              <a:rPr lang="en-US" altLang="zh-CN"/>
              <a:pPr>
                <a:defRPr/>
              </a:pPr>
              <a:t>‹#›</a:t>
            </a:fld>
            <a:endParaRPr lang="en-US" altLang="zh-CN"/>
          </a:p>
        </p:txBody>
      </p:sp>
    </p:spTree>
    <p:extLst>
      <p:ext uri="{BB962C8B-B14F-4D97-AF65-F5344CB8AC3E}">
        <p14:creationId xmlns:p14="http://schemas.microsoft.com/office/powerpoint/2010/main" val="247874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3" name="日期占位符 2"/>
          <p:cNvSpPr>
            <a:spLocks noGrp="1"/>
          </p:cNvSpPr>
          <p:nvPr>
            <p:ph type="dt" sz="half" idx="10"/>
          </p:nvPr>
        </p:nvSpPr>
        <p:spPr/>
        <p:txBody>
          <a:bodyPr/>
          <a:lstStyle/>
          <a:p>
            <a:fld id="{24F36247-266E-48C6-8B14-289F25875231}" type="datetime1">
              <a:rPr lang="zh-CN" altLang="en-US" smtClean="0"/>
              <a:t>2018/2/28</a:t>
            </a:fld>
            <a:endParaRPr lang="zh-CN" altLang="en-US"/>
          </a:p>
        </p:txBody>
      </p:sp>
      <p:sp>
        <p:nvSpPr>
          <p:cNvPr id="7" name="页脚占位符 6"/>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83C65BE9-30F8-4EBE-A9C2-AB249A42BA31}" type="datetime1">
              <a:rPr lang="zh-CN" altLang="en-US" smtClean="0"/>
              <a:t>2018/2/28</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t>‹#›</a:t>
            </a:fld>
            <a:endParaRPr lang="zh-CN" altLang="en-US" dirty="0"/>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B7E2C2CD-497C-4296-A0B9-87C9C1109BD9}" type="datetime1">
              <a:rPr lang="zh-CN" altLang="en-US" smtClean="0"/>
              <a:t>2018/2/28</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F5E19621-E3B2-4562-A73B-168B240E71B6}" type="datetime1">
              <a:rPr lang="zh-CN" altLang="en-US" smtClean="0"/>
              <a:t>2018/2/28</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19AA16C8-561B-4A8C-9EFE-F6FCC4B46780}" type="datetime1">
              <a:rPr lang="zh-CN" altLang="en-US" smtClean="0"/>
              <a:t>2018/2/28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14F784-2C90-4317-995F-7291EE975927}" type="datetime1">
              <a:rPr lang="zh-CN" altLang="en-US" smtClean="0"/>
              <a:t>2018/2/28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7E436A7-51C4-461E-A63E-A4F97ED44C5C}" type="datetime1">
              <a:rPr lang="zh-CN" altLang="en-US" smtClean="0"/>
              <a:t>2018/2/28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DD3C3FD1-F0F2-4061-8913-C3CEB2D6BA24}" type="datetime1">
              <a:rPr lang="zh-CN" altLang="en-US" smtClean="0"/>
              <a:t>2018/2/28</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397045A6-C381-463D-A4BA-F030581BD3A5}" type="datetime1">
              <a:rPr lang="zh-CN" altLang="en-US" smtClean="0"/>
              <a:t>2018/2/28</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Lst>
  <p:timing>
    <p:tnLst>
      <p:par>
        <p:cTn id="1" dur="indefinite" restart="never" nodeType="tmRoot"/>
      </p:par>
    </p:tnLst>
  </p:timing>
  <p:hf hdr="0" ftr="0" dt="0"/>
  <p:txStyles>
    <p:titleStyle>
      <a:lvl1pPr algn="l" rtl="0" eaLnBrk="1" latinLnBrk="0" hangingPunct="1">
        <a:spcBef>
          <a:spcPct val="0"/>
        </a:spcBef>
        <a:buNone/>
        <a:defRPr kumimoji="0" sz="4400" b="1"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b="1"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b="1"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b="1"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b="1"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b="1"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y.yao@nju.edu.c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moon.nju.edu.cn/people/yuanyao/dismath"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idx="4294967295"/>
          </p:nvPr>
        </p:nvSpPr>
        <p:spPr>
          <a:xfrm>
            <a:off x="561603" y="980728"/>
            <a:ext cx="7970837" cy="2743200"/>
          </a:xfrm>
        </p:spPr>
        <p:txBody>
          <a:bodyPr/>
          <a:lstStyle/>
          <a:p>
            <a:pPr algn="ctr" eaLnBrk="1" hangingPunct="1"/>
            <a:r>
              <a:rPr lang="zh-CN" altLang="en-US" sz="6000" b="1" dirty="0" smtClean="0">
                <a:solidFill>
                  <a:schemeClr val="tx1"/>
                </a:solidFill>
                <a:latin typeface="楷体_GB2312" pitchFamily="49" charset="-122"/>
                <a:ea typeface="楷体_GB2312" pitchFamily="49" charset="-122"/>
              </a:rPr>
              <a:t>离散数学</a:t>
            </a:r>
            <a:br>
              <a:rPr lang="zh-CN" altLang="en-US" sz="6000" b="1" dirty="0" smtClean="0">
                <a:solidFill>
                  <a:schemeClr val="tx1"/>
                </a:solidFill>
                <a:latin typeface="楷体_GB2312" pitchFamily="49" charset="-122"/>
                <a:ea typeface="楷体_GB2312" pitchFamily="49" charset="-122"/>
              </a:rPr>
            </a:br>
            <a:endParaRPr lang="zh-CN" altLang="en-US" sz="6000" b="1" dirty="0" smtClean="0">
              <a:solidFill>
                <a:schemeClr val="tx1"/>
              </a:solidFill>
              <a:latin typeface="楷体_GB2312" pitchFamily="49" charset="-122"/>
              <a:ea typeface="楷体_GB2312" pitchFamily="49" charset="-122"/>
            </a:endParaRPr>
          </a:p>
        </p:txBody>
      </p:sp>
      <p:sp>
        <p:nvSpPr>
          <p:cNvPr id="3076" name="Rectangle 4"/>
          <p:cNvSpPr>
            <a:spLocks noChangeArrowheads="1"/>
          </p:cNvSpPr>
          <p:nvPr/>
        </p:nvSpPr>
        <p:spPr bwMode="auto">
          <a:xfrm>
            <a:off x="2160771" y="3140968"/>
            <a:ext cx="50177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4000" dirty="0" smtClean="0">
                <a:solidFill>
                  <a:srgbClr val="0070C0"/>
                </a:solidFill>
              </a:rPr>
              <a:t>(Discrete Mathematics)</a:t>
            </a:r>
            <a:endParaRPr lang="en-US" altLang="zh-CN" sz="4000" dirty="0">
              <a:solidFill>
                <a:srgbClr val="0070C0"/>
              </a:solidFill>
            </a:endParaRPr>
          </a:p>
        </p:txBody>
      </p:sp>
      <mc:AlternateContent xmlns:mc="http://schemas.openxmlformats.org/markup-compatibility/2006" xmlns:p14="http://schemas.microsoft.com/office/powerpoint/2010/main">
        <mc:Choice Requires="p14">
          <p:contentPart p14:bwMode="auto" r:id="rId2">
            <p14:nvContentPartPr>
              <p14:cNvPr id="1026" name="Ink 8"/>
              <p14:cNvContentPartPr>
                <a14:cpLocks xmlns:a14="http://schemas.microsoft.com/office/drawing/2010/main" noRot="1" noChangeAspect="1" noEditPoints="1" noChangeArrowheads="1" noChangeShapeType="1"/>
              </p14:cNvContentPartPr>
              <p14:nvPr/>
            </p14:nvContentPartPr>
            <p14:xfrm>
              <a:off x="9134475" y="6848475"/>
              <a:ext cx="1588" cy="1588"/>
            </p14:xfrm>
          </p:contentPart>
        </mc:Choice>
        <mc:Fallback xmlns="">
          <p:pic>
            <p:nvPicPr>
              <p:cNvPr id="1026" name="Ink 8"/>
              <p:cNvPicPr>
                <a:picLocks noRot="1" noChangeAspect="1" noEditPoints="1" noChangeArrowheads="1" noChangeShapeType="1"/>
              </p:cNvPicPr>
              <p:nvPr/>
            </p:nvPicPr>
            <p:blipFill>
              <a:blip r:embed="rId3"/>
              <a:stretch>
                <a:fillRect/>
              </a:stretch>
            </p:blipFill>
            <p:spPr>
              <a:xfrm>
                <a:off x="9056663" y="6770663"/>
                <a:ext cx="157212" cy="157212"/>
              </a:xfrm>
              <a:prstGeom prst="rect">
                <a:avLst/>
              </a:prstGeom>
            </p:spPr>
          </p:pic>
        </mc:Fallback>
      </mc:AlternateContent>
    </p:spTree>
    <p:extLst>
      <p:ext uri="{BB962C8B-B14F-4D97-AF65-F5344CB8AC3E}">
        <p14:creationId xmlns:p14="http://schemas.microsoft.com/office/powerpoint/2010/main" val="11497649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r>
              <a:rPr lang="zh-CN" altLang="en-US" dirty="0"/>
              <a:t>什么是逻辑</a:t>
            </a:r>
            <a:r>
              <a:rPr lang="zh-CN" altLang="en-US" dirty="0" smtClean="0"/>
              <a:t>？</a:t>
            </a:r>
            <a:endParaRPr lang="en-US" altLang="zh-CN" dirty="0" smtClean="0"/>
          </a:p>
          <a:p>
            <a:pPr lvl="1"/>
            <a:r>
              <a:rPr lang="zh-CN" altLang="en-US" dirty="0" smtClean="0"/>
              <a:t>在</a:t>
            </a:r>
            <a:r>
              <a:rPr lang="zh-CN" altLang="en-US" dirty="0"/>
              <a:t>数学里，逻辑是指研究某个形式语言的有效</a:t>
            </a:r>
            <a:r>
              <a:rPr lang="zh-CN" altLang="en-US" dirty="0" smtClean="0"/>
              <a:t>推论</a:t>
            </a:r>
          </a:p>
          <a:p>
            <a:pPr lvl="1"/>
            <a:r>
              <a:rPr lang="zh-CN" altLang="en-US" dirty="0" smtClean="0"/>
              <a:t>推理和</a:t>
            </a:r>
            <a:r>
              <a:rPr lang="zh-CN" altLang="en-US" dirty="0"/>
              <a:t>证明的思想过程</a:t>
            </a:r>
            <a:endParaRPr lang="en-US" altLang="zh-CN" dirty="0">
              <a:solidFill>
                <a:srgbClr val="FF0000"/>
              </a:solidFill>
            </a:endParaRPr>
          </a:p>
          <a:p>
            <a:pPr lvl="1"/>
            <a:endParaRPr lang="en-US" altLang="zh-CN" dirty="0" smtClean="0"/>
          </a:p>
          <a:p>
            <a:r>
              <a:rPr lang="zh-CN" altLang="en-US" dirty="0" smtClean="0"/>
              <a:t>逻辑</a:t>
            </a:r>
            <a:r>
              <a:rPr lang="zh-CN" altLang="en-US" dirty="0"/>
              <a:t>有什么作用</a:t>
            </a:r>
            <a:r>
              <a:rPr lang="zh-CN" altLang="en-US" dirty="0" smtClean="0"/>
              <a:t>？</a:t>
            </a:r>
          </a:p>
          <a:p>
            <a:pPr lvl="1"/>
            <a:r>
              <a:rPr lang="zh-CN" altLang="en-US" dirty="0" smtClean="0"/>
              <a:t>用来做分析与论证</a:t>
            </a:r>
            <a:endParaRPr lang="en-US" altLang="zh-CN" dirty="0"/>
          </a:p>
          <a:p>
            <a:pPr lvl="1"/>
            <a:r>
              <a:rPr lang="zh-CN" altLang="en-US" dirty="0" smtClean="0"/>
              <a:t>逻辑</a:t>
            </a:r>
            <a:r>
              <a:rPr lang="zh-CN" altLang="en-US" dirty="0"/>
              <a:t>引导人们通过推理获得事物的</a:t>
            </a:r>
            <a:r>
              <a:rPr lang="zh-CN" altLang="en-US" dirty="0" smtClean="0"/>
              <a:t>本质</a:t>
            </a:r>
            <a:endParaRPr lang="en-US" altLang="zh-CN" dirty="0"/>
          </a:p>
          <a:p>
            <a:pPr lvl="1"/>
            <a:r>
              <a:rPr lang="zh-CN" altLang="en-US" dirty="0" smtClean="0"/>
              <a:t>逻辑</a:t>
            </a:r>
            <a:r>
              <a:rPr lang="zh-CN" altLang="en-US" dirty="0"/>
              <a:t>让描述变得严谨、 无歧义 </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t>10</a:t>
            </a:fld>
            <a:endParaRPr lang="zh-CN" altLang="en-US" dirty="0"/>
          </a:p>
        </p:txBody>
      </p:sp>
      <p:sp>
        <p:nvSpPr>
          <p:cNvPr id="5" name="Title 4"/>
          <p:cNvSpPr>
            <a:spLocks noGrp="1"/>
          </p:cNvSpPr>
          <p:nvPr>
            <p:ph type="title"/>
          </p:nvPr>
        </p:nvSpPr>
        <p:spPr/>
        <p:txBody>
          <a:bodyPr/>
          <a:lstStyle/>
          <a:p>
            <a:r>
              <a:rPr lang="zh-CN" altLang="en-US" dirty="0" smtClean="0"/>
              <a:t>引言</a:t>
            </a:r>
            <a:endParaRPr lang="en-US" dirty="0"/>
          </a:p>
        </p:txBody>
      </p:sp>
    </p:spTree>
    <p:extLst>
      <p:ext uri="{BB962C8B-B14F-4D97-AF65-F5344CB8AC3E}">
        <p14:creationId xmlns:p14="http://schemas.microsoft.com/office/powerpoint/2010/main" val="121996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down)">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down)">
                                      <p:cBhvr>
                                        <p:cTn id="28" dur="500"/>
                                        <p:tgtEl>
                                          <p:spTgt spid="3">
                                            <p:txEl>
                                              <p:pRg st="6" end="6"/>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wipe(down)">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sz="quarter" idx="1"/>
          </p:nvPr>
        </p:nvSpPr>
        <p:spPr/>
        <p:txBody>
          <a:bodyPr>
            <a:normAutofit/>
          </a:bodyPr>
          <a:lstStyle/>
          <a:p>
            <a:r>
              <a:rPr lang="zh-CN" altLang="en-US" dirty="0"/>
              <a:t>逻辑是日常生活中的重要工具：</a:t>
            </a:r>
            <a:endParaRPr lang="en-US" altLang="zh-CN" dirty="0"/>
          </a:p>
          <a:p>
            <a:pPr lvl="1"/>
            <a:r>
              <a:rPr lang="zh-CN" altLang="en-US" dirty="0"/>
              <a:t>父子对话：</a:t>
            </a:r>
            <a:endParaRPr lang="en-US" altLang="zh-CN" dirty="0"/>
          </a:p>
          <a:p>
            <a:pPr lvl="2"/>
            <a:r>
              <a:rPr lang="zh-CN" altLang="en-US" sz="2400" dirty="0"/>
              <a:t>子：爸爸，我要玩游戏</a:t>
            </a:r>
            <a:endParaRPr lang="en-US" altLang="zh-CN" sz="2400" dirty="0"/>
          </a:p>
          <a:p>
            <a:pPr lvl="2"/>
            <a:r>
              <a:rPr lang="zh-CN" altLang="en-US" sz="2400" dirty="0"/>
              <a:t>父：不做完作业不能玩</a:t>
            </a:r>
            <a:endParaRPr lang="en-US" altLang="zh-CN" sz="2400" dirty="0"/>
          </a:p>
          <a:p>
            <a:pPr lvl="1"/>
            <a:r>
              <a:rPr lang="zh-CN" altLang="en-US" dirty="0"/>
              <a:t>如果以</a:t>
            </a:r>
            <a:r>
              <a:rPr lang="en-US" altLang="zh-CN" dirty="0"/>
              <a:t>p</a:t>
            </a:r>
            <a:r>
              <a:rPr lang="zh-CN" altLang="en-US" dirty="0"/>
              <a:t>表示“做完作业”，</a:t>
            </a:r>
            <a:r>
              <a:rPr lang="en-US" altLang="zh-CN" dirty="0"/>
              <a:t>q</a:t>
            </a:r>
            <a:r>
              <a:rPr lang="zh-CN" altLang="en-US" dirty="0"/>
              <a:t>表示“玩游戏”：</a:t>
            </a:r>
            <a:endParaRPr lang="en-US" altLang="zh-CN" dirty="0"/>
          </a:p>
          <a:p>
            <a:pPr lvl="2"/>
            <a:r>
              <a:rPr lang="zh-CN" altLang="en-US" sz="2400" dirty="0"/>
              <a:t>常理</a:t>
            </a:r>
            <a:r>
              <a:rPr lang="zh-CN" altLang="en-US" sz="2400" dirty="0" smtClean="0"/>
              <a:t>：</a:t>
            </a:r>
            <a:r>
              <a:rPr kumimoji="1" lang="en-US" altLang="zh-CN" sz="2400" i="1" dirty="0">
                <a:latin typeface="Times New Roman" panose="02020603050405020304" pitchFamily="18" charset="0"/>
              </a:rPr>
              <a:t> </a:t>
            </a:r>
            <a:r>
              <a:rPr kumimoji="1" lang="en-US" altLang="zh-CN" sz="2400" i="1" dirty="0" err="1">
                <a:latin typeface="Times New Roman" panose="02020603050405020304" pitchFamily="18" charset="0"/>
              </a:rPr>
              <a:t>p</a:t>
            </a:r>
            <a:r>
              <a:rPr kumimoji="1" lang="en-US" altLang="zh-CN" sz="2400" dirty="0" err="1">
                <a:latin typeface="Times New Roman" panose="02020603050405020304" pitchFamily="18" charset="0"/>
                <a:sym typeface="Symbol" panose="05050102010706020507" pitchFamily="18" charset="2"/>
              </a:rPr>
              <a:t></a:t>
            </a:r>
            <a:r>
              <a:rPr kumimoji="1" lang="en-US" altLang="zh-CN" sz="2400" i="1" dirty="0" err="1" smtClean="0">
                <a:latin typeface="Times New Roman" panose="02020603050405020304" pitchFamily="18" charset="0"/>
                <a:sym typeface="Symbol" panose="05050102010706020507" pitchFamily="18" charset="2"/>
              </a:rPr>
              <a:t>q</a:t>
            </a:r>
            <a:endParaRPr lang="en-US" altLang="zh-CN" sz="2400" dirty="0"/>
          </a:p>
          <a:p>
            <a:pPr lvl="2"/>
            <a:r>
              <a:rPr lang="zh-CN" altLang="en-US" sz="2400" dirty="0"/>
              <a:t>数学</a:t>
            </a:r>
            <a:r>
              <a:rPr lang="zh-CN" altLang="en-US" sz="2400" dirty="0" smtClean="0"/>
              <a:t>：</a:t>
            </a:r>
            <a:r>
              <a:rPr lang="zh-CN" altLang="en-US" sz="2400" dirty="0">
                <a:sym typeface="Symbol" panose="05050102010706020507" pitchFamily="18" charset="2"/>
              </a:rPr>
              <a:t></a:t>
            </a:r>
            <a:r>
              <a:rPr kumimoji="1" lang="en-US" altLang="zh-CN" sz="2400" i="1" dirty="0">
                <a:latin typeface="Times New Roman" panose="02020603050405020304" pitchFamily="18" charset="0"/>
              </a:rPr>
              <a:t> p</a:t>
            </a:r>
            <a:r>
              <a:rPr kumimoji="1" lang="en-US" altLang="zh-CN" sz="2400" dirty="0">
                <a:latin typeface="Times New Roman" panose="02020603050405020304" pitchFamily="18" charset="0"/>
                <a:sym typeface="Symbol" panose="05050102010706020507" pitchFamily="18" charset="2"/>
              </a:rPr>
              <a:t> </a:t>
            </a:r>
            <a:r>
              <a:rPr lang="zh-CN" altLang="en-US" sz="2400" dirty="0">
                <a:sym typeface="Symbol" panose="05050102010706020507" pitchFamily="18" charset="2"/>
              </a:rPr>
              <a:t> </a:t>
            </a:r>
            <a:r>
              <a:rPr kumimoji="1" lang="en-US" altLang="zh-CN" sz="2400" i="1" dirty="0">
                <a:latin typeface="Times New Roman" panose="02020603050405020304" pitchFamily="18" charset="0"/>
                <a:sym typeface="Symbol" panose="05050102010706020507" pitchFamily="18" charset="2"/>
              </a:rPr>
              <a:t>q</a:t>
            </a:r>
            <a:r>
              <a:rPr kumimoji="1" lang="zh-CN" altLang="en-US" sz="2400" dirty="0">
                <a:latin typeface="Times New Roman" panose="02020603050405020304" pitchFamily="18" charset="0"/>
                <a:sym typeface="Symbol" panose="05050102010706020507" pitchFamily="18" charset="2"/>
              </a:rPr>
              <a:t>（等价命题：</a:t>
            </a:r>
            <a:r>
              <a:rPr kumimoji="1" lang="en-US" altLang="zh-CN" sz="2400" i="1" dirty="0" err="1">
                <a:latin typeface="Times New Roman" panose="02020603050405020304" pitchFamily="18" charset="0"/>
                <a:sym typeface="Symbol" panose="05050102010706020507" pitchFamily="18" charset="2"/>
              </a:rPr>
              <a:t>q</a:t>
            </a:r>
            <a:r>
              <a:rPr kumimoji="1" lang="en-US" altLang="zh-CN" sz="2400" dirty="0" err="1">
                <a:latin typeface="Times New Roman" panose="02020603050405020304" pitchFamily="18" charset="0"/>
                <a:sym typeface="Symbol" panose="05050102010706020507" pitchFamily="18" charset="2"/>
              </a:rPr>
              <a:t></a:t>
            </a:r>
            <a:r>
              <a:rPr kumimoji="1" lang="en-US" altLang="zh-CN" sz="2400" i="1" dirty="0" err="1">
                <a:latin typeface="Times New Roman" panose="02020603050405020304" pitchFamily="18" charset="0"/>
              </a:rPr>
              <a:t>p</a:t>
            </a:r>
            <a:r>
              <a:rPr lang="zh-CN" altLang="en-US" sz="2400" dirty="0"/>
              <a:t>）</a:t>
            </a:r>
            <a:endParaRPr lang="en-US" altLang="zh-CN" sz="2400" dirty="0"/>
          </a:p>
          <a:p>
            <a:pPr lvl="2"/>
            <a:endParaRPr lang="en-US" altLang="zh-CN" sz="2400" dirty="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t>11</a:t>
            </a:fld>
            <a:endParaRPr lang="zh-CN" altLang="en-US" dirty="0"/>
          </a:p>
        </p:txBody>
      </p:sp>
      <p:sp>
        <p:nvSpPr>
          <p:cNvPr id="7" name="TextBox 5"/>
          <p:cNvSpPr txBox="1">
            <a:spLocks noChangeArrowheads="1"/>
          </p:cNvSpPr>
          <p:nvPr/>
        </p:nvSpPr>
        <p:spPr bwMode="auto">
          <a:xfrm>
            <a:off x="1023412" y="5017610"/>
            <a:ext cx="73009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0"/>
              </a:spcBef>
              <a:buClrTx/>
              <a:buSzTx/>
              <a:buFontTx/>
              <a:buNone/>
            </a:pPr>
            <a:r>
              <a:rPr lang="zh-CN" altLang="en-US" sz="2400" b="1" dirty="0">
                <a:latin typeface="Arial" panose="020B0604020202020204" pitchFamily="34" charset="0"/>
                <a:ea typeface="宋体" panose="02010600030101010101" pitchFamily="2" charset="-122"/>
              </a:rPr>
              <a:t>良好的逻辑能力能够让你思路清晰，给人以信任感！</a:t>
            </a:r>
          </a:p>
        </p:txBody>
      </p:sp>
      <p:sp>
        <p:nvSpPr>
          <p:cNvPr id="8" name="矩形 7"/>
          <p:cNvSpPr/>
          <p:nvPr/>
        </p:nvSpPr>
        <p:spPr>
          <a:xfrm>
            <a:off x="1011988" y="5629591"/>
            <a:ext cx="7327815" cy="707886"/>
          </a:xfrm>
          <a:prstGeom prst="rect">
            <a:avLst/>
          </a:prstGeom>
        </p:spPr>
        <p:txBody>
          <a:bodyPr wrap="square">
            <a:spAutoFit/>
          </a:bodyPr>
          <a:lstStyle/>
          <a:p>
            <a:pPr>
              <a:defRPr/>
            </a:pPr>
            <a:r>
              <a:rPr lang="en-US" altLang="zh-CN" sz="2000" b="1" dirty="0"/>
              <a:t>A mind all logic is like a knife all blade. It makes the hand bleed that use it</a:t>
            </a:r>
            <a:r>
              <a:rPr lang="en-US" altLang="zh-CN" sz="2000" b="1" dirty="0" smtClean="0"/>
              <a:t>.</a:t>
            </a:r>
            <a:r>
              <a:rPr lang="en-US" altLang="zh-CN" sz="2000" b="1" dirty="0"/>
              <a:t> </a:t>
            </a:r>
            <a:r>
              <a:rPr lang="en-US" altLang="zh-CN" sz="2000" b="1" dirty="0" smtClean="0"/>
              <a:t>			</a:t>
            </a:r>
            <a:r>
              <a:rPr lang="en-US" altLang="zh-CN" sz="2000" b="1" dirty="0" smtClean="0"/>
              <a:t>-- </a:t>
            </a:r>
            <a:r>
              <a:rPr lang="en-US" altLang="zh-CN" sz="2000" b="1" dirty="0"/>
              <a:t>《</a:t>
            </a:r>
            <a:r>
              <a:rPr lang="zh-CN" altLang="en-US" sz="2000" b="1" dirty="0"/>
              <a:t>飞鸟集</a:t>
            </a:r>
            <a:r>
              <a:rPr lang="en-US" altLang="zh-CN" sz="2000" b="1" dirty="0"/>
              <a:t>》</a:t>
            </a:r>
          </a:p>
        </p:txBody>
      </p:sp>
    </p:spTree>
    <p:extLst>
      <p:ext uri="{BB962C8B-B14F-4D97-AF65-F5344CB8AC3E}">
        <p14:creationId xmlns:p14="http://schemas.microsoft.com/office/powerpoint/2010/main" val="79096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
                                        <p:tgtEl>
                                          <p:spTgt spid="7"/>
                                        </p:tgtEl>
                                      </p:cBhvr>
                                    </p:animEffect>
                                    <p:anim calcmode="lin" valueType="num">
                                      <p:cBhvr>
                                        <p:cTn id="8" dur="200" fill="hold"/>
                                        <p:tgtEl>
                                          <p:spTgt spid="7"/>
                                        </p:tgtEl>
                                        <p:attrNameLst>
                                          <p:attrName>ppt_x</p:attrName>
                                        </p:attrNameLst>
                                      </p:cBhvr>
                                      <p:tavLst>
                                        <p:tav tm="0">
                                          <p:val>
                                            <p:strVal val="#ppt_x"/>
                                          </p:val>
                                        </p:tav>
                                        <p:tav tm="100000">
                                          <p:val>
                                            <p:strVal val="#ppt_x"/>
                                          </p:val>
                                        </p:tav>
                                      </p:tavLst>
                                    </p:anim>
                                    <p:anim calcmode="lin" valueType="num">
                                      <p:cBhvr>
                                        <p:cTn id="9" dur="2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
                                        <p:tgtEl>
                                          <p:spTgt spid="8"/>
                                        </p:tgtEl>
                                      </p:cBhvr>
                                    </p:animEffect>
                                    <p:anim calcmode="lin" valueType="num">
                                      <p:cBhvr>
                                        <p:cTn id="15" dur="100" fill="hold"/>
                                        <p:tgtEl>
                                          <p:spTgt spid="8"/>
                                        </p:tgtEl>
                                        <p:attrNameLst>
                                          <p:attrName>ppt_x</p:attrName>
                                        </p:attrNameLst>
                                      </p:cBhvr>
                                      <p:tavLst>
                                        <p:tav tm="0">
                                          <p:val>
                                            <p:strVal val="#ppt_x"/>
                                          </p:val>
                                        </p:tav>
                                        <p:tav tm="100000">
                                          <p:val>
                                            <p:strVal val="#ppt_x"/>
                                          </p:val>
                                        </p:tav>
                                      </p:tavLst>
                                    </p:anim>
                                    <p:anim calcmode="lin" valueType="num">
                                      <p:cBhvr>
                                        <p:cTn id="16" dur="1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dirty="0" smtClean="0"/>
              <a:t>命题</a:t>
            </a:r>
          </a:p>
        </p:txBody>
      </p:sp>
      <p:sp>
        <p:nvSpPr>
          <p:cNvPr id="24579" name="内容占位符 2"/>
          <p:cNvSpPr>
            <a:spLocks noGrp="1"/>
          </p:cNvSpPr>
          <p:nvPr>
            <p:ph idx="1"/>
          </p:nvPr>
        </p:nvSpPr>
        <p:spPr>
          <a:xfrm>
            <a:off x="457200" y="1600200"/>
            <a:ext cx="8229600" cy="1181100"/>
          </a:xfrm>
        </p:spPr>
        <p:txBody>
          <a:bodyPr>
            <a:normAutofit fontScale="92500" lnSpcReduction="20000"/>
          </a:bodyPr>
          <a:lstStyle/>
          <a:p>
            <a:r>
              <a:rPr lang="zh-CN" altLang="en-US" dirty="0" smtClean="0"/>
              <a:t>命题（</a:t>
            </a:r>
            <a:r>
              <a:rPr lang="en-US" altLang="zh-CN" dirty="0" smtClean="0"/>
              <a:t>proposition</a:t>
            </a:r>
            <a:r>
              <a:rPr lang="zh-CN" altLang="en-US" dirty="0" smtClean="0"/>
              <a:t>）是无法严格定义的，一般可用如下解释 </a:t>
            </a:r>
            <a:br>
              <a:rPr lang="zh-CN" altLang="en-US" dirty="0" smtClean="0"/>
            </a:br>
            <a:endParaRPr lang="zh-CN" altLang="en-US" dirty="0" smtClean="0"/>
          </a:p>
        </p:txBody>
      </p:sp>
      <p:pic>
        <p:nvPicPr>
          <p:cNvPr id="2458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5900" y="2997200"/>
            <a:ext cx="8782050"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4281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611188" y="1610519"/>
            <a:ext cx="7786687" cy="4862512"/>
          </a:xfrm>
        </p:spPr>
        <p:txBody>
          <a:bodyPr/>
          <a:lstStyle/>
          <a:p>
            <a:pPr eaLnBrk="1" hangingPunct="1">
              <a:spcBef>
                <a:spcPct val="30000"/>
              </a:spcBef>
            </a:pPr>
            <a:r>
              <a:rPr lang="zh-CN" altLang="en-US" sz="2400" dirty="0" smtClean="0">
                <a:solidFill>
                  <a:srgbClr val="FF0000"/>
                </a:solidFill>
                <a:latin typeface="华文仿宋" panose="02010600040101010101" pitchFamily="2" charset="-122"/>
                <a:ea typeface="华文仿宋" panose="02010600040101010101" pitchFamily="2" charset="-122"/>
              </a:rPr>
              <a:t>命题指</a:t>
            </a:r>
            <a:r>
              <a:rPr lang="zh-CN" altLang="en-US" sz="2400" b="1" dirty="0" smtClean="0">
                <a:solidFill>
                  <a:srgbClr val="FF0000"/>
                </a:solidFill>
                <a:latin typeface="华文仿宋" panose="02010600040101010101" pitchFamily="2" charset="-122"/>
                <a:ea typeface="华文仿宋" panose="02010600040101010101" pitchFamily="2" charset="-122"/>
              </a:rPr>
              <a:t>可以</a:t>
            </a:r>
            <a:r>
              <a:rPr lang="zh-CN" altLang="en-US" sz="2400" dirty="0" smtClean="0">
                <a:solidFill>
                  <a:srgbClr val="FF0000"/>
                </a:solidFill>
                <a:latin typeface="华文仿宋" panose="02010600040101010101" pitchFamily="2" charset="-122"/>
                <a:ea typeface="华文仿宋" panose="02010600040101010101" pitchFamily="2" charset="-122"/>
              </a:rPr>
              <a:t>判断真假的陈述句</a:t>
            </a:r>
          </a:p>
          <a:p>
            <a:pPr eaLnBrk="1" hangingPunct="1">
              <a:spcBef>
                <a:spcPct val="30000"/>
              </a:spcBef>
            </a:pPr>
            <a:r>
              <a:rPr lang="zh-CN" altLang="en-US" sz="2400" dirty="0" smtClean="0">
                <a:latin typeface="华文仿宋" panose="02010600040101010101" pitchFamily="2" charset="-122"/>
                <a:ea typeface="华文仿宋" panose="02010600040101010101" pitchFamily="2" charset="-122"/>
              </a:rPr>
              <a:t>判断下列句子是否为命题</a:t>
            </a:r>
          </a:p>
          <a:p>
            <a:pPr lvl="1" eaLnBrk="1" hangingPunct="1">
              <a:spcBef>
                <a:spcPct val="30000"/>
              </a:spcBef>
            </a:pPr>
            <a:r>
              <a:rPr lang="zh-CN" altLang="en-US" sz="2000" dirty="0" smtClean="0">
                <a:latin typeface="华文仿宋" panose="02010600040101010101" pitchFamily="2" charset="-122"/>
                <a:ea typeface="华文仿宋" panose="02010600040101010101" pitchFamily="2" charset="-122"/>
              </a:rPr>
              <a:t>税收下降了</a:t>
            </a:r>
            <a:r>
              <a:rPr lang="en-US" altLang="zh-CN" sz="2000" dirty="0" smtClean="0">
                <a:latin typeface="华文仿宋" panose="02010600040101010101" pitchFamily="2" charset="-122"/>
                <a:ea typeface="华文仿宋" panose="02010600040101010101" pitchFamily="2" charset="-122"/>
              </a:rPr>
              <a:t> </a:t>
            </a:r>
          </a:p>
          <a:p>
            <a:pPr lvl="1" eaLnBrk="1" hangingPunct="1">
              <a:spcBef>
                <a:spcPct val="30000"/>
              </a:spcBef>
            </a:pPr>
            <a:r>
              <a:rPr lang="zh-CN" altLang="en-US" sz="2000" dirty="0" smtClean="0">
                <a:latin typeface="华文仿宋" panose="02010600040101010101" pitchFamily="2" charset="-122"/>
                <a:ea typeface="华文仿宋" panose="02010600040101010101" pitchFamily="2" charset="-122"/>
              </a:rPr>
              <a:t>我的收入上升了</a:t>
            </a:r>
            <a:endParaRPr lang="en-US" altLang="zh-CN" sz="2000" dirty="0" smtClean="0">
              <a:latin typeface="华文仿宋" panose="02010600040101010101" pitchFamily="2" charset="-122"/>
              <a:ea typeface="华文仿宋" panose="02010600040101010101" pitchFamily="2" charset="-122"/>
            </a:endParaRPr>
          </a:p>
          <a:p>
            <a:pPr lvl="1" eaLnBrk="1" hangingPunct="1">
              <a:spcBef>
                <a:spcPct val="30000"/>
              </a:spcBef>
            </a:pPr>
            <a:r>
              <a:rPr lang="zh-CN" altLang="en-US" sz="2000" dirty="0" smtClean="0">
                <a:latin typeface="华文仿宋" panose="02010600040101010101" pitchFamily="2" charset="-122"/>
                <a:ea typeface="华文仿宋" panose="02010600040101010101" pitchFamily="2" charset="-122"/>
              </a:rPr>
              <a:t>今天是星期五</a:t>
            </a:r>
          </a:p>
          <a:p>
            <a:pPr lvl="1" eaLnBrk="1" hangingPunct="1">
              <a:spcBef>
                <a:spcPct val="30000"/>
              </a:spcBef>
            </a:pPr>
            <a:r>
              <a:rPr lang="zh-CN" altLang="en-US" sz="2000" dirty="0" smtClean="0">
                <a:latin typeface="华文仿宋" panose="02010600040101010101" pitchFamily="2" charset="-122"/>
                <a:ea typeface="华文仿宋" panose="02010600040101010101" pitchFamily="2" charset="-122"/>
              </a:rPr>
              <a:t>你会说英语吗</a:t>
            </a:r>
            <a:r>
              <a:rPr lang="en-US" altLang="zh-CN" sz="2000" dirty="0" smtClean="0">
                <a:latin typeface="华文仿宋" panose="02010600040101010101" pitchFamily="2" charset="-122"/>
                <a:ea typeface="华文仿宋" panose="02010600040101010101" pitchFamily="2" charset="-122"/>
              </a:rPr>
              <a:t>?</a:t>
            </a:r>
          </a:p>
          <a:p>
            <a:pPr lvl="1" eaLnBrk="1" hangingPunct="1">
              <a:spcBef>
                <a:spcPct val="30000"/>
              </a:spcBef>
            </a:pPr>
            <a:r>
              <a:rPr lang="en-US" altLang="zh-CN" sz="2000" dirty="0" smtClean="0">
                <a:latin typeface="华文仿宋" panose="02010600040101010101" pitchFamily="2" charset="-122"/>
                <a:ea typeface="华文仿宋" panose="02010600040101010101" pitchFamily="2" charset="-122"/>
              </a:rPr>
              <a:t>3-x=5</a:t>
            </a:r>
          </a:p>
          <a:p>
            <a:pPr lvl="1" eaLnBrk="1" hangingPunct="1">
              <a:spcBef>
                <a:spcPct val="30000"/>
              </a:spcBef>
            </a:pPr>
            <a:r>
              <a:rPr lang="zh-CN" altLang="en-US" sz="2000" dirty="0" smtClean="0">
                <a:latin typeface="华文仿宋" panose="02010600040101010101" pitchFamily="2" charset="-122"/>
                <a:ea typeface="华文仿宋" panose="02010600040101010101" pitchFamily="2" charset="-122"/>
              </a:rPr>
              <a:t>我们走吧</a:t>
            </a:r>
            <a:r>
              <a:rPr lang="en-US" altLang="zh-CN" sz="2000" dirty="0" smtClean="0">
                <a:latin typeface="华文仿宋" panose="02010600040101010101" pitchFamily="2" charset="-122"/>
                <a:ea typeface="华文仿宋" panose="02010600040101010101" pitchFamily="2" charset="-122"/>
              </a:rPr>
              <a:t>!</a:t>
            </a:r>
          </a:p>
          <a:p>
            <a:pPr lvl="1" eaLnBrk="1" hangingPunct="1">
              <a:spcBef>
                <a:spcPct val="30000"/>
              </a:spcBef>
            </a:pPr>
            <a:r>
              <a:rPr lang="zh-CN" altLang="en-US" sz="2000" dirty="0" smtClean="0">
                <a:latin typeface="华文仿宋" panose="02010600040101010101" pitchFamily="2" charset="-122"/>
                <a:ea typeface="华文仿宋" panose="02010600040101010101" pitchFamily="2" charset="-122"/>
              </a:rPr>
              <a:t>任一足够大的偶数一定可以表示为两个素数之和。</a:t>
            </a:r>
            <a:endParaRPr lang="en-US" altLang="zh-CN" sz="2000" dirty="0" smtClean="0">
              <a:latin typeface="华文仿宋" panose="02010600040101010101" pitchFamily="2" charset="-122"/>
              <a:ea typeface="华文仿宋" panose="02010600040101010101" pitchFamily="2" charset="-122"/>
            </a:endParaRPr>
          </a:p>
          <a:p>
            <a:pPr lvl="1" eaLnBrk="1" hangingPunct="1">
              <a:spcBef>
                <a:spcPct val="30000"/>
              </a:spcBef>
            </a:pPr>
            <a:r>
              <a:rPr lang="zh-CN" altLang="en-US" sz="2000" dirty="0" smtClean="0">
                <a:latin typeface="华文仿宋" panose="02010600040101010101" pitchFamily="2" charset="-122"/>
                <a:ea typeface="华文仿宋" panose="02010600040101010101" pitchFamily="2" charset="-122"/>
              </a:rPr>
              <a:t>他是个多好的人呀！</a:t>
            </a:r>
          </a:p>
          <a:p>
            <a:pPr lvl="1" eaLnBrk="1" hangingPunct="1">
              <a:spcBef>
                <a:spcPct val="30000"/>
              </a:spcBef>
            </a:pPr>
            <a:r>
              <a:rPr lang="en-US" altLang="zh-CN" sz="2000" dirty="0" smtClean="0">
                <a:latin typeface="华文仿宋" panose="02010600040101010101" pitchFamily="2" charset="-122"/>
                <a:ea typeface="华文仿宋" panose="02010600040101010101" pitchFamily="2" charset="-122"/>
              </a:rPr>
              <a:t>“</a:t>
            </a:r>
            <a:r>
              <a:rPr lang="zh-CN" altLang="en-US" sz="2000" dirty="0" smtClean="0">
                <a:latin typeface="华文仿宋" panose="02010600040101010101" pitchFamily="2" charset="-122"/>
                <a:ea typeface="华文仿宋" panose="02010600040101010101" pitchFamily="2" charset="-122"/>
              </a:rPr>
              <a:t>我现在说的是假话。”</a:t>
            </a:r>
            <a:endParaRPr lang="en-US" altLang="zh-CN" sz="1700" dirty="0" smtClean="0">
              <a:latin typeface="华文仿宋" panose="02010600040101010101" pitchFamily="2" charset="-122"/>
              <a:ea typeface="华文仿宋" panose="02010600040101010101" pitchFamily="2" charset="-122"/>
            </a:endParaRPr>
          </a:p>
        </p:txBody>
      </p:sp>
      <p:sp>
        <p:nvSpPr>
          <p:cNvPr id="62468" name="Text Box 4"/>
          <p:cNvSpPr txBox="1">
            <a:spLocks noChangeArrowheads="1"/>
          </p:cNvSpPr>
          <p:nvPr/>
        </p:nvSpPr>
        <p:spPr bwMode="auto">
          <a:xfrm>
            <a:off x="610028" y="2636912"/>
            <a:ext cx="790575"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5000"/>
              </a:spcBef>
              <a:buClrTx/>
              <a:buSzTx/>
              <a:buFontTx/>
              <a:buNone/>
            </a:pPr>
            <a:r>
              <a:rPr lang="zh-CN" altLang="en-US" sz="2400" dirty="0">
                <a:solidFill>
                  <a:srgbClr val="FF0000"/>
                </a:solidFill>
                <a:latin typeface="Arial" panose="020B0604020202020204" pitchFamily="34" charset="0"/>
                <a:ea typeface="宋体" panose="02010600030101010101" pitchFamily="2" charset="-122"/>
                <a:sym typeface="Wingdings" panose="05000000000000000000" pitchFamily="2" charset="2"/>
              </a:rPr>
              <a:t></a:t>
            </a:r>
          </a:p>
          <a:p>
            <a:pPr eaLnBrk="1" hangingPunct="1">
              <a:spcBef>
                <a:spcPct val="5000"/>
              </a:spcBef>
              <a:buClrTx/>
              <a:buSzTx/>
              <a:buFontTx/>
              <a:buNone/>
            </a:pPr>
            <a:r>
              <a:rPr lang="zh-CN" altLang="en-US" sz="2400" dirty="0">
                <a:solidFill>
                  <a:srgbClr val="FF0000"/>
                </a:solidFill>
                <a:latin typeface="Arial" panose="020B0604020202020204" pitchFamily="34" charset="0"/>
                <a:ea typeface="宋体" panose="02010600030101010101" pitchFamily="2" charset="-122"/>
                <a:sym typeface="Wingdings" panose="05000000000000000000" pitchFamily="2" charset="2"/>
              </a:rPr>
              <a:t></a:t>
            </a:r>
          </a:p>
          <a:p>
            <a:pPr eaLnBrk="1" hangingPunct="1">
              <a:spcBef>
                <a:spcPct val="5000"/>
              </a:spcBef>
              <a:buClrTx/>
              <a:buSzTx/>
              <a:buFontTx/>
              <a:buNone/>
            </a:pPr>
            <a:r>
              <a:rPr lang="zh-CN" altLang="en-US" sz="2400" dirty="0">
                <a:solidFill>
                  <a:srgbClr val="FF0000"/>
                </a:solidFill>
                <a:latin typeface="Arial" panose="020B0604020202020204" pitchFamily="34" charset="0"/>
                <a:ea typeface="宋体" panose="02010600030101010101" pitchFamily="2" charset="-122"/>
                <a:sym typeface="Wingdings" panose="05000000000000000000" pitchFamily="2" charset="2"/>
              </a:rPr>
              <a:t></a:t>
            </a:r>
          </a:p>
          <a:p>
            <a:pPr eaLnBrk="1" hangingPunct="1">
              <a:spcBef>
                <a:spcPct val="5000"/>
              </a:spcBef>
              <a:buClrTx/>
              <a:buSzTx/>
              <a:buFontTx/>
              <a:buNone/>
            </a:pPr>
            <a:r>
              <a:rPr lang="zh-CN" altLang="en-US" sz="2400" dirty="0">
                <a:solidFill>
                  <a:srgbClr val="FF0000"/>
                </a:solidFill>
                <a:latin typeface="Arial" panose="020B0604020202020204" pitchFamily="34" charset="0"/>
                <a:ea typeface="宋体" panose="02010600030101010101" pitchFamily="2" charset="-122"/>
                <a:sym typeface="Wingdings" panose="05000000000000000000" pitchFamily="2" charset="2"/>
              </a:rPr>
              <a:t></a:t>
            </a:r>
          </a:p>
          <a:p>
            <a:pPr eaLnBrk="1" hangingPunct="1">
              <a:spcBef>
                <a:spcPct val="5000"/>
              </a:spcBef>
              <a:buClrTx/>
              <a:buSzTx/>
              <a:buFontTx/>
              <a:buNone/>
            </a:pPr>
            <a:r>
              <a:rPr lang="zh-CN" altLang="en-US" sz="2400" dirty="0">
                <a:solidFill>
                  <a:srgbClr val="FF0000"/>
                </a:solidFill>
                <a:latin typeface="Arial" panose="020B0604020202020204" pitchFamily="34" charset="0"/>
                <a:ea typeface="宋体" panose="02010600030101010101" pitchFamily="2" charset="-122"/>
                <a:sym typeface="Wingdings" panose="05000000000000000000" pitchFamily="2" charset="2"/>
              </a:rPr>
              <a:t></a:t>
            </a:r>
          </a:p>
          <a:p>
            <a:pPr eaLnBrk="1" hangingPunct="1">
              <a:spcBef>
                <a:spcPct val="5000"/>
              </a:spcBef>
              <a:buClrTx/>
              <a:buSzTx/>
              <a:buFontTx/>
              <a:buNone/>
            </a:pPr>
            <a:r>
              <a:rPr lang="zh-CN" altLang="en-US" sz="2400" dirty="0">
                <a:solidFill>
                  <a:srgbClr val="FF0000"/>
                </a:solidFill>
                <a:latin typeface="Arial" panose="020B0604020202020204" pitchFamily="34" charset="0"/>
                <a:ea typeface="宋体" panose="02010600030101010101" pitchFamily="2" charset="-122"/>
                <a:sym typeface="Wingdings" panose="05000000000000000000" pitchFamily="2" charset="2"/>
              </a:rPr>
              <a:t></a:t>
            </a:r>
          </a:p>
          <a:p>
            <a:pPr eaLnBrk="1" hangingPunct="1">
              <a:spcBef>
                <a:spcPct val="5000"/>
              </a:spcBef>
              <a:buClrTx/>
              <a:buSzTx/>
              <a:buFontTx/>
              <a:buNone/>
            </a:pPr>
            <a:r>
              <a:rPr lang="zh-CN" altLang="en-US" sz="2400" dirty="0">
                <a:solidFill>
                  <a:srgbClr val="FF0000"/>
                </a:solidFill>
                <a:latin typeface="Arial" panose="020B0604020202020204" pitchFamily="34" charset="0"/>
                <a:ea typeface="宋体" panose="02010600030101010101" pitchFamily="2" charset="-122"/>
                <a:sym typeface="Wingdings" panose="05000000000000000000" pitchFamily="2" charset="2"/>
              </a:rPr>
              <a:t></a:t>
            </a:r>
          </a:p>
          <a:p>
            <a:pPr eaLnBrk="1" hangingPunct="1">
              <a:spcBef>
                <a:spcPct val="5000"/>
              </a:spcBef>
              <a:buClrTx/>
              <a:buSzTx/>
              <a:buFontTx/>
              <a:buNone/>
            </a:pPr>
            <a:r>
              <a:rPr lang="zh-CN" altLang="en-US" sz="2400" dirty="0">
                <a:solidFill>
                  <a:srgbClr val="FF0000"/>
                </a:solidFill>
                <a:latin typeface="Arial" panose="020B0604020202020204" pitchFamily="34" charset="0"/>
                <a:ea typeface="宋体" panose="02010600030101010101" pitchFamily="2" charset="-122"/>
                <a:sym typeface="Wingdings" panose="05000000000000000000" pitchFamily="2" charset="2"/>
              </a:rPr>
              <a:t></a:t>
            </a:r>
          </a:p>
          <a:p>
            <a:pPr eaLnBrk="1" hangingPunct="1">
              <a:spcBef>
                <a:spcPct val="5000"/>
              </a:spcBef>
              <a:buClrTx/>
              <a:buSzTx/>
              <a:buFontTx/>
              <a:buNone/>
            </a:pPr>
            <a:r>
              <a:rPr lang="zh-CN" altLang="en-US" sz="2400" dirty="0">
                <a:solidFill>
                  <a:srgbClr val="FF0000"/>
                </a:solidFill>
                <a:latin typeface="Arial" panose="020B0604020202020204" pitchFamily="34" charset="0"/>
                <a:ea typeface="宋体" panose="02010600030101010101" pitchFamily="2" charset="-122"/>
                <a:sym typeface="Wingdings" panose="05000000000000000000" pitchFamily="2" charset="2"/>
              </a:rPr>
              <a:t></a:t>
            </a:r>
          </a:p>
        </p:txBody>
      </p:sp>
      <p:sp>
        <p:nvSpPr>
          <p:cNvPr id="2" name="标题 1"/>
          <p:cNvSpPr>
            <a:spLocks noGrp="1"/>
          </p:cNvSpPr>
          <p:nvPr>
            <p:ph type="title"/>
          </p:nvPr>
        </p:nvSpPr>
        <p:spPr/>
        <p:txBody>
          <a:bodyPr/>
          <a:lstStyle/>
          <a:p>
            <a:r>
              <a:rPr lang="zh-CN" altLang="en-US" dirty="0"/>
              <a:t>命题</a:t>
            </a:r>
          </a:p>
        </p:txBody>
      </p:sp>
    </p:spTree>
    <p:extLst>
      <p:ext uri="{BB962C8B-B14F-4D97-AF65-F5344CB8AC3E}">
        <p14:creationId xmlns:p14="http://schemas.microsoft.com/office/powerpoint/2010/main" val="402872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60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0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60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60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60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60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62468"/>
                                        </p:tgtEl>
                                        <p:attrNameLst>
                                          <p:attrName>style.visibility</p:attrName>
                                        </p:attrNameLst>
                                      </p:cBhvr>
                                      <p:to>
                                        <p:strVal val="visible"/>
                                      </p:to>
                                    </p:set>
                                    <p:animEffect transition="in" filter="slide(fromBottom)">
                                      <p:cBhvr>
                                        <p:cTn id="29" dur="5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normAutofit/>
          </a:bodyPr>
          <a:lstStyle/>
          <a:p>
            <a:pPr eaLnBrk="1" hangingPunct="1">
              <a:lnSpc>
                <a:spcPct val="120000"/>
              </a:lnSpc>
              <a:spcBef>
                <a:spcPct val="30000"/>
              </a:spcBef>
            </a:pPr>
            <a:r>
              <a:rPr lang="zh-CN" altLang="en-US" dirty="0" smtClean="0">
                <a:latin typeface="华文仿宋" panose="02010600040101010101" pitchFamily="2" charset="-122"/>
                <a:ea typeface="华文仿宋" panose="02010600040101010101" pitchFamily="2" charset="-122"/>
              </a:rPr>
              <a:t>命题变元：代表命题的变量</a:t>
            </a:r>
          </a:p>
          <a:p>
            <a:pPr lvl="1">
              <a:lnSpc>
                <a:spcPct val="120000"/>
              </a:lnSpc>
              <a:spcBef>
                <a:spcPct val="30000"/>
              </a:spcBef>
            </a:pPr>
            <a:r>
              <a:rPr lang="zh-CN" altLang="en-US" dirty="0" smtClean="0">
                <a:latin typeface="华文仿宋" panose="02010600040101010101" pitchFamily="2" charset="-122"/>
                <a:ea typeface="华文仿宋" panose="02010600040101010101" pitchFamily="2" charset="-122"/>
              </a:rPr>
              <a:t>常用小写字母表示，如： </a:t>
            </a:r>
            <a:r>
              <a:rPr lang="en-US" altLang="zh-CN" dirty="0" smtClean="0">
                <a:latin typeface="华文仿宋" panose="02010600040101010101" pitchFamily="2" charset="-122"/>
                <a:ea typeface="华文仿宋" panose="02010600040101010101" pitchFamily="2" charset="-122"/>
              </a:rPr>
              <a:t>p, q, r</a:t>
            </a:r>
          </a:p>
          <a:p>
            <a:pPr eaLnBrk="1" hangingPunct="1">
              <a:lnSpc>
                <a:spcPct val="120000"/>
              </a:lnSpc>
              <a:spcBef>
                <a:spcPct val="30000"/>
              </a:spcBef>
            </a:pPr>
            <a:r>
              <a:rPr lang="zh-CN" altLang="en-US" dirty="0" smtClean="0">
                <a:latin typeface="华文仿宋" panose="02010600040101010101" pitchFamily="2" charset="-122"/>
                <a:ea typeface="华文仿宋" panose="02010600040101010101" pitchFamily="2" charset="-122"/>
              </a:rPr>
              <a:t>命题变元的取值范围为： </a:t>
            </a:r>
            <a:r>
              <a:rPr lang="en-US" altLang="zh-CN" dirty="0" smtClean="0">
                <a:latin typeface="华文仿宋" panose="02010600040101010101" pitchFamily="2" charset="-122"/>
                <a:ea typeface="华文仿宋" panose="02010600040101010101" pitchFamily="2" charset="-122"/>
              </a:rPr>
              <a:t>{T, F}</a:t>
            </a:r>
            <a:endParaRPr lang="zh-CN" altLang="en-US" dirty="0" smtClean="0">
              <a:latin typeface="华文仿宋" panose="02010600040101010101" pitchFamily="2" charset="-122"/>
              <a:ea typeface="华文仿宋" panose="02010600040101010101" pitchFamily="2" charset="-122"/>
            </a:endParaRPr>
          </a:p>
          <a:p>
            <a:pPr lvl="1" eaLnBrk="1" hangingPunct="1">
              <a:lnSpc>
                <a:spcPct val="120000"/>
              </a:lnSpc>
              <a:spcBef>
                <a:spcPct val="30000"/>
              </a:spcBef>
            </a:pPr>
            <a:r>
              <a:rPr lang="en-US" altLang="zh-CN" dirty="0" smtClean="0">
                <a:latin typeface="华文仿宋" panose="02010600040101010101" pitchFamily="2" charset="-122"/>
                <a:ea typeface="华文仿宋" panose="02010600040101010101" pitchFamily="2" charset="-122"/>
              </a:rPr>
              <a:t>p: </a:t>
            </a:r>
            <a:r>
              <a:rPr lang="zh-CN" altLang="en-US" dirty="0" smtClean="0">
                <a:latin typeface="华文仿宋" panose="02010600040101010101" pitchFamily="2" charset="-122"/>
                <a:ea typeface="华文仿宋" panose="02010600040101010101" pitchFamily="2" charset="-122"/>
              </a:rPr>
              <a:t>今天是周五（</a:t>
            </a:r>
            <a:r>
              <a:rPr lang="en-US" altLang="zh-CN" dirty="0" smtClean="0">
                <a:latin typeface="华文仿宋" panose="02010600040101010101" pitchFamily="2" charset="-122"/>
                <a:ea typeface="华文仿宋" panose="02010600040101010101" pitchFamily="2" charset="-122"/>
              </a:rPr>
              <a:t>p=F</a:t>
            </a:r>
            <a:r>
              <a:rPr lang="zh-CN" altLang="en-US" dirty="0" smtClean="0">
                <a:latin typeface="华文仿宋" panose="02010600040101010101" pitchFamily="2" charset="-122"/>
                <a:ea typeface="华文仿宋" panose="02010600040101010101" pitchFamily="2" charset="-122"/>
              </a:rPr>
              <a:t>）</a:t>
            </a:r>
          </a:p>
          <a:p>
            <a:pPr lvl="1" eaLnBrk="1" hangingPunct="1">
              <a:lnSpc>
                <a:spcPct val="120000"/>
              </a:lnSpc>
              <a:spcBef>
                <a:spcPct val="30000"/>
              </a:spcBef>
            </a:pPr>
            <a:r>
              <a:rPr lang="en-US" altLang="zh-CN" dirty="0" smtClean="0">
                <a:latin typeface="华文仿宋" panose="02010600040101010101" pitchFamily="2" charset="-122"/>
                <a:ea typeface="华文仿宋" panose="02010600040101010101" pitchFamily="2" charset="-122"/>
              </a:rPr>
              <a:t>q: 2+2=4 </a:t>
            </a:r>
            <a:r>
              <a:rPr lang="zh-CN" altLang="en-US" dirty="0" smtClean="0">
                <a:latin typeface="华文仿宋" panose="02010600040101010101" pitchFamily="2" charset="-122"/>
                <a:ea typeface="华文仿宋" panose="02010600040101010101" pitchFamily="2" charset="-122"/>
              </a:rPr>
              <a:t>（</a:t>
            </a:r>
            <a:r>
              <a:rPr lang="en-US" altLang="zh-CN" dirty="0" smtClean="0">
                <a:latin typeface="华文仿宋" panose="02010600040101010101" pitchFamily="2" charset="-122"/>
                <a:ea typeface="华文仿宋" panose="02010600040101010101" pitchFamily="2" charset="-122"/>
              </a:rPr>
              <a:t>q</a:t>
            </a:r>
            <a:r>
              <a:rPr lang="en-US" altLang="zh-CN" i="1" dirty="0" smtClean="0">
                <a:latin typeface="华文仿宋" panose="02010600040101010101" pitchFamily="2" charset="-122"/>
                <a:ea typeface="华文仿宋" panose="02010600040101010101" pitchFamily="2" charset="-122"/>
              </a:rPr>
              <a:t> </a:t>
            </a:r>
            <a:r>
              <a:rPr lang="en-US" altLang="zh-CN" dirty="0" smtClean="0">
                <a:latin typeface="华文仿宋" panose="02010600040101010101" pitchFamily="2" charset="-122"/>
                <a:ea typeface="华文仿宋" panose="02010600040101010101" pitchFamily="2" charset="-122"/>
              </a:rPr>
              <a:t>=T</a:t>
            </a:r>
            <a:r>
              <a:rPr lang="zh-CN" altLang="en-US" dirty="0" smtClean="0">
                <a:latin typeface="华文仿宋" panose="02010600040101010101" pitchFamily="2" charset="-122"/>
                <a:ea typeface="华文仿宋" panose="02010600040101010101" pitchFamily="2" charset="-122"/>
              </a:rPr>
              <a:t>）</a:t>
            </a:r>
          </a:p>
          <a:p>
            <a:pPr>
              <a:lnSpc>
                <a:spcPct val="120000"/>
              </a:lnSpc>
              <a:spcBef>
                <a:spcPct val="30000"/>
              </a:spcBef>
            </a:pPr>
            <a:endParaRPr lang="zh-CN" altLang="en-US" dirty="0">
              <a:latin typeface="华文仿宋" panose="02010600040101010101" pitchFamily="2" charset="-122"/>
              <a:ea typeface="华文仿宋" panose="02010600040101010101" pitchFamily="2" charset="-122"/>
            </a:endParaRPr>
          </a:p>
          <a:p>
            <a:pPr>
              <a:lnSpc>
                <a:spcPct val="120000"/>
              </a:lnSpc>
              <a:spcBef>
                <a:spcPct val="30000"/>
              </a:spcBef>
            </a:pPr>
            <a:r>
              <a:rPr lang="zh-CN" altLang="en-US" dirty="0" smtClean="0">
                <a:latin typeface="华文仿宋" panose="02010600040101010101" pitchFamily="2" charset="-122"/>
                <a:ea typeface="华文仿宋" panose="02010600040101010101" pitchFamily="2" charset="-122"/>
              </a:rPr>
              <a:t>命题逻辑就是涉及命题的逻辑领域</a:t>
            </a:r>
          </a:p>
        </p:txBody>
      </p:sp>
      <p:sp>
        <p:nvSpPr>
          <p:cNvPr id="2" name="标题 1"/>
          <p:cNvSpPr>
            <a:spLocks noGrp="1"/>
          </p:cNvSpPr>
          <p:nvPr>
            <p:ph type="title"/>
          </p:nvPr>
        </p:nvSpPr>
        <p:spPr/>
        <p:txBody>
          <a:bodyPr/>
          <a:lstStyle/>
          <a:p>
            <a:r>
              <a:rPr lang="zh-CN" altLang="en-US" dirty="0" smtClean="0"/>
              <a:t>命题变元</a:t>
            </a:r>
            <a:endParaRPr lang="zh-CN" altLang="en-US" dirty="0"/>
          </a:p>
        </p:txBody>
      </p:sp>
    </p:spTree>
    <p:extLst>
      <p:ext uri="{BB962C8B-B14F-4D97-AF65-F5344CB8AC3E}">
        <p14:creationId xmlns:p14="http://schemas.microsoft.com/office/powerpoint/2010/main" val="55055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sz="half" idx="1"/>
          </p:nvPr>
        </p:nvSpPr>
        <p:spPr>
          <a:xfrm>
            <a:off x="457200" y="1719263"/>
            <a:ext cx="8218488" cy="4411662"/>
          </a:xfrm>
        </p:spPr>
        <p:txBody>
          <a:bodyPr/>
          <a:lstStyle/>
          <a:p>
            <a:pPr eaLnBrk="1" hangingPunct="1">
              <a:lnSpc>
                <a:spcPct val="110000"/>
              </a:lnSpc>
              <a:spcBef>
                <a:spcPct val="35000"/>
              </a:spcBef>
            </a:pPr>
            <a:r>
              <a:rPr lang="zh-CN" altLang="en-US" sz="2600" dirty="0" smtClean="0">
                <a:latin typeface="华文仿宋" panose="02010600040101010101" pitchFamily="2" charset="-122"/>
                <a:ea typeface="华文仿宋" panose="02010600040101010101" pitchFamily="2" charset="-122"/>
              </a:rPr>
              <a:t>自然语言中的复合句与连词</a:t>
            </a:r>
          </a:p>
          <a:p>
            <a:pPr eaLnBrk="1" hangingPunct="1">
              <a:lnSpc>
                <a:spcPct val="110000"/>
              </a:lnSpc>
              <a:spcBef>
                <a:spcPct val="35000"/>
              </a:spcBef>
            </a:pPr>
            <a:r>
              <a:rPr lang="zh-CN" altLang="en-US" sz="2600" dirty="0" smtClean="0">
                <a:latin typeface="华文仿宋" panose="02010600040101010101" pitchFamily="2" charset="-122"/>
                <a:ea typeface="华文仿宋" panose="02010600040101010101" pitchFamily="2" charset="-122"/>
              </a:rPr>
              <a:t>复合命题</a:t>
            </a:r>
          </a:p>
          <a:p>
            <a:pPr lvl="1" eaLnBrk="1" hangingPunct="1">
              <a:lnSpc>
                <a:spcPct val="110000"/>
              </a:lnSpc>
              <a:spcBef>
                <a:spcPct val="35000"/>
              </a:spcBef>
            </a:pPr>
            <a:r>
              <a:rPr lang="zh-CN" altLang="en-US" dirty="0" smtClean="0">
                <a:latin typeface="华文仿宋" panose="02010600040101010101" pitchFamily="2" charset="-122"/>
                <a:ea typeface="华文仿宋" panose="02010600040101010101" pitchFamily="2" charset="-122"/>
              </a:rPr>
              <a:t>并非外面在下雨。</a:t>
            </a:r>
          </a:p>
          <a:p>
            <a:pPr lvl="1" eaLnBrk="1" hangingPunct="1">
              <a:lnSpc>
                <a:spcPct val="110000"/>
              </a:lnSpc>
              <a:spcBef>
                <a:spcPct val="35000"/>
              </a:spcBef>
            </a:pPr>
            <a:r>
              <a:rPr lang="zh-CN" altLang="en-US" dirty="0" smtClean="0">
                <a:latin typeface="华文仿宋" panose="02010600040101010101" pitchFamily="2" charset="-122"/>
                <a:ea typeface="华文仿宋" panose="02010600040101010101" pitchFamily="2" charset="-122"/>
              </a:rPr>
              <a:t>张挥与王丽都是三好学生。</a:t>
            </a:r>
          </a:p>
          <a:p>
            <a:pPr lvl="1" eaLnBrk="1" hangingPunct="1">
              <a:lnSpc>
                <a:spcPct val="110000"/>
              </a:lnSpc>
              <a:spcBef>
                <a:spcPct val="35000"/>
              </a:spcBef>
            </a:pPr>
            <a:r>
              <a:rPr lang="zh-CN" altLang="en-US" dirty="0" smtClean="0">
                <a:latin typeface="华文仿宋" panose="02010600040101010101" pitchFamily="2" charset="-122"/>
                <a:ea typeface="华文仿宋" panose="02010600040101010101" pitchFamily="2" charset="-122"/>
              </a:rPr>
              <a:t>张晓静不是江西人就是安徽人。</a:t>
            </a:r>
          </a:p>
          <a:p>
            <a:pPr lvl="1" eaLnBrk="1" hangingPunct="1">
              <a:lnSpc>
                <a:spcPct val="110000"/>
              </a:lnSpc>
              <a:spcBef>
                <a:spcPct val="35000"/>
              </a:spcBef>
            </a:pPr>
            <a:r>
              <a:rPr lang="zh-CN" altLang="en-US" sz="2400" dirty="0" smtClean="0">
                <a:latin typeface="华文仿宋" panose="02010600040101010101" pitchFamily="2" charset="-122"/>
                <a:ea typeface="华文仿宋" panose="02010600040101010101" pitchFamily="2" charset="-122"/>
              </a:rPr>
              <a:t>如果</a:t>
            </a:r>
            <a:r>
              <a:rPr lang="en-US" altLang="zh-CN" sz="2400" dirty="0" smtClean="0">
                <a:latin typeface="华文仿宋" panose="02010600040101010101" pitchFamily="2" charset="-122"/>
                <a:ea typeface="华文仿宋" panose="02010600040101010101" pitchFamily="2" charset="-122"/>
              </a:rPr>
              <a:t>2+3=6</a:t>
            </a:r>
            <a:r>
              <a:rPr lang="zh-CN" altLang="en-US" sz="2400" dirty="0" smtClean="0">
                <a:latin typeface="华文仿宋" panose="02010600040101010101" pitchFamily="2" charset="-122"/>
                <a:ea typeface="华文仿宋" panose="02010600040101010101" pitchFamily="2" charset="-122"/>
              </a:rPr>
              <a:t>，则</a:t>
            </a:r>
            <a:r>
              <a:rPr lang="zh-CN" altLang="en-US" sz="2400" dirty="0" smtClean="0">
                <a:latin typeface="华文仿宋" panose="02010600040101010101" pitchFamily="2" charset="-122"/>
                <a:ea typeface="华文仿宋" panose="02010600040101010101" pitchFamily="2" charset="-122"/>
                <a:sym typeface="Symbol" panose="05050102010706020507" pitchFamily="18" charset="2"/>
              </a:rPr>
              <a:t>是有理数。</a:t>
            </a:r>
          </a:p>
          <a:p>
            <a:pPr lvl="1" eaLnBrk="1" hangingPunct="1">
              <a:lnSpc>
                <a:spcPct val="110000"/>
              </a:lnSpc>
              <a:spcBef>
                <a:spcPct val="35000"/>
              </a:spcBef>
            </a:pPr>
            <a:r>
              <a:rPr lang="zh-CN" altLang="en-US" sz="2400" dirty="0" smtClean="0">
                <a:latin typeface="华文仿宋" panose="02010600040101010101" pitchFamily="2" charset="-122"/>
                <a:ea typeface="华文仿宋" panose="02010600040101010101" pitchFamily="2" charset="-122"/>
              </a:rPr>
              <a:t>      是无理数当且仅当加拿大位于亚洲。</a:t>
            </a:r>
          </a:p>
          <a:p>
            <a:pPr lvl="1" eaLnBrk="1" hangingPunct="1">
              <a:lnSpc>
                <a:spcPct val="110000"/>
              </a:lnSpc>
              <a:spcBef>
                <a:spcPct val="35000"/>
              </a:spcBef>
            </a:pPr>
            <a:endParaRPr lang="zh-CN" altLang="en-US" sz="2400" dirty="0" smtClean="0">
              <a:latin typeface="华文仿宋" panose="02010600040101010101" pitchFamily="2" charset="-122"/>
              <a:ea typeface="华文仿宋" panose="02010600040101010101" pitchFamily="2" charset="-122"/>
            </a:endParaRPr>
          </a:p>
        </p:txBody>
      </p:sp>
      <p:graphicFrame>
        <p:nvGraphicFramePr>
          <p:cNvPr id="29700" name="Object 4"/>
          <p:cNvGraphicFramePr>
            <a:graphicFrameLocks noGrp="1" noChangeAspect="1"/>
          </p:cNvGraphicFramePr>
          <p:nvPr>
            <p:ph sz="half" idx="2"/>
          </p:nvPr>
        </p:nvGraphicFramePr>
        <p:xfrm>
          <a:off x="1189038" y="5111750"/>
          <a:ext cx="473075" cy="473075"/>
        </p:xfrm>
        <a:graphic>
          <a:graphicData uri="http://schemas.openxmlformats.org/presentationml/2006/ole">
            <mc:AlternateContent xmlns:mc="http://schemas.openxmlformats.org/markup-compatibility/2006">
              <mc:Choice xmlns:v="urn:schemas-microsoft-com:vml" Requires="v">
                <p:oleObj spid="_x0000_s6321" name="公式" r:id="rId4" imgW="228600" imgH="228600" progId="Equation.3">
                  <p:embed/>
                </p:oleObj>
              </mc:Choice>
              <mc:Fallback>
                <p:oleObj name="公式" r:id="rId4" imgW="228600" imgH="228600" progId="Equation.3">
                  <p:embed/>
                  <p:pic>
                    <p:nvPicPr>
                      <p:cNvPr id="2970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9038" y="5111750"/>
                        <a:ext cx="473075"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2" name="Text Box 6" descr="白色大理石"/>
          <p:cNvSpPr txBox="1">
            <a:spLocks noChangeArrowheads="1"/>
          </p:cNvSpPr>
          <p:nvPr/>
        </p:nvSpPr>
        <p:spPr bwMode="auto">
          <a:xfrm>
            <a:off x="881608" y="5623093"/>
            <a:ext cx="7821488" cy="83099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50000"/>
              </a:spcBef>
              <a:buClrTx/>
              <a:buSzTx/>
              <a:buFontTx/>
              <a:buNone/>
            </a:pPr>
            <a:r>
              <a:rPr lang="zh-CN" altLang="en-US" sz="2400" dirty="0" smtClean="0">
                <a:solidFill>
                  <a:srgbClr val="A50021"/>
                </a:solidFill>
                <a:latin typeface="Arial" panose="020B0604020202020204" pitchFamily="34" charset="0"/>
                <a:ea typeface="宋体" panose="02010600030101010101" pitchFamily="2" charset="-122"/>
              </a:rPr>
              <a:t>复合</a:t>
            </a:r>
            <a:r>
              <a:rPr lang="zh-CN" altLang="en-US" sz="2400" dirty="0">
                <a:solidFill>
                  <a:srgbClr val="A50021"/>
                </a:solidFill>
                <a:latin typeface="Arial" panose="020B0604020202020204" pitchFamily="34" charset="0"/>
                <a:ea typeface="宋体" panose="02010600030101010101" pitchFamily="2" charset="-122"/>
              </a:rPr>
              <a:t>命题是否为</a:t>
            </a:r>
            <a:r>
              <a:rPr lang="zh-CN" altLang="en-US" sz="2400" dirty="0" smtClean="0">
                <a:solidFill>
                  <a:srgbClr val="A50021"/>
                </a:solidFill>
                <a:latin typeface="Arial" panose="020B0604020202020204" pitchFamily="34" charset="0"/>
                <a:ea typeface="宋体" panose="02010600030101010101" pitchFamily="2" charset="-122"/>
              </a:rPr>
              <a:t>真取决</a:t>
            </a:r>
            <a:r>
              <a:rPr lang="zh-CN" altLang="en-US" sz="2400" dirty="0">
                <a:solidFill>
                  <a:srgbClr val="A50021"/>
                </a:solidFill>
                <a:latin typeface="Arial" panose="020B0604020202020204" pitchFamily="34" charset="0"/>
                <a:ea typeface="宋体" panose="02010600030101010101" pitchFamily="2" charset="-122"/>
              </a:rPr>
              <a:t>于</a:t>
            </a:r>
            <a:r>
              <a:rPr lang="zh-CN" altLang="en-US" sz="2400" dirty="0" smtClean="0">
                <a:solidFill>
                  <a:srgbClr val="A50021"/>
                </a:solidFill>
                <a:latin typeface="Arial" panose="020B0604020202020204" pitchFamily="34" charset="0"/>
                <a:ea typeface="宋体" panose="02010600030101010101" pitchFamily="2" charset="-122"/>
              </a:rPr>
              <a:t>：</a:t>
            </a:r>
            <a:r>
              <a:rPr lang="zh-CN" altLang="en-US" sz="2400" b="1" dirty="0" smtClean="0">
                <a:solidFill>
                  <a:srgbClr val="A50021"/>
                </a:solidFill>
                <a:latin typeface="Arial" panose="020B0604020202020204" pitchFamily="34" charset="0"/>
                <a:ea typeface="宋体" panose="02010600030101010101" pitchFamily="2" charset="-122"/>
              </a:rPr>
              <a:t>作为</a:t>
            </a:r>
            <a:r>
              <a:rPr lang="zh-CN" altLang="en-US" sz="2400" b="1" dirty="0">
                <a:solidFill>
                  <a:srgbClr val="A50021"/>
                </a:solidFill>
                <a:latin typeface="Arial" panose="020B0604020202020204" pitchFamily="34" charset="0"/>
                <a:ea typeface="宋体" panose="02010600030101010101" pitchFamily="2" charset="-122"/>
              </a:rPr>
              <a:t>复合成分的子命题的</a:t>
            </a:r>
            <a:r>
              <a:rPr lang="zh-CN" altLang="en-US" sz="2400" b="1" dirty="0" smtClean="0">
                <a:solidFill>
                  <a:srgbClr val="A50021"/>
                </a:solidFill>
                <a:latin typeface="Arial" panose="020B0604020202020204" pitchFamily="34" charset="0"/>
                <a:ea typeface="宋体" panose="02010600030101010101" pitchFamily="2" charset="-122"/>
              </a:rPr>
              <a:t>真假 </a:t>
            </a:r>
            <a:r>
              <a:rPr lang="zh-CN" altLang="en-US" sz="2400" dirty="0" smtClean="0">
                <a:solidFill>
                  <a:srgbClr val="A50021"/>
                </a:solidFill>
                <a:latin typeface="Arial" panose="020B0604020202020204" pitchFamily="34" charset="0"/>
                <a:ea typeface="宋体" panose="02010600030101010101" pitchFamily="2" charset="-122"/>
              </a:rPr>
              <a:t>以及 </a:t>
            </a:r>
            <a:r>
              <a:rPr lang="zh-CN" altLang="en-US" sz="2400" b="1" dirty="0" smtClean="0">
                <a:solidFill>
                  <a:srgbClr val="A50021"/>
                </a:solidFill>
                <a:latin typeface="Arial" panose="020B0604020202020204" pitchFamily="34" charset="0"/>
                <a:ea typeface="宋体" panose="02010600030101010101" pitchFamily="2" charset="-122"/>
              </a:rPr>
              <a:t>连</a:t>
            </a:r>
            <a:r>
              <a:rPr lang="zh-CN" altLang="en-US" sz="2400" b="1" dirty="0">
                <a:solidFill>
                  <a:srgbClr val="A50021"/>
                </a:solidFill>
                <a:latin typeface="Arial" panose="020B0604020202020204" pitchFamily="34" charset="0"/>
                <a:ea typeface="宋体" panose="02010600030101010101" pitchFamily="2" charset="-122"/>
              </a:rPr>
              <a:t>词的语义</a:t>
            </a:r>
          </a:p>
        </p:txBody>
      </p:sp>
      <p:sp>
        <p:nvSpPr>
          <p:cNvPr id="8" name="标题 1"/>
          <p:cNvSpPr>
            <a:spLocks noGrp="1"/>
          </p:cNvSpPr>
          <p:nvPr>
            <p:ph type="title"/>
          </p:nvPr>
        </p:nvSpPr>
        <p:spPr>
          <a:xfrm>
            <a:off x="612648" y="228600"/>
            <a:ext cx="8153400" cy="990600"/>
          </a:xfrm>
        </p:spPr>
        <p:txBody>
          <a:bodyPr>
            <a:normAutofit/>
          </a:bodyPr>
          <a:lstStyle/>
          <a:p>
            <a:r>
              <a:rPr lang="zh-CN" altLang="en-US" dirty="0" smtClean="0"/>
              <a:t>原子</a:t>
            </a:r>
            <a:r>
              <a:rPr lang="zh-CN" altLang="en-US" dirty="0"/>
              <a:t>命题和复合</a:t>
            </a:r>
            <a:r>
              <a:rPr lang="zh-CN" altLang="en-US" dirty="0" smtClean="0"/>
              <a:t>命题</a:t>
            </a:r>
            <a:endParaRPr lang="zh-CN" altLang="en-US" dirty="0"/>
          </a:p>
        </p:txBody>
      </p:sp>
    </p:spTree>
    <p:extLst>
      <p:ext uri="{BB962C8B-B14F-4D97-AF65-F5344CB8AC3E}">
        <p14:creationId xmlns:p14="http://schemas.microsoft.com/office/powerpoint/2010/main" val="2263852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65542"/>
                                        </p:tgtEl>
                                        <p:attrNameLst>
                                          <p:attrName>style.visibility</p:attrName>
                                        </p:attrNameLst>
                                      </p:cBhvr>
                                      <p:to>
                                        <p:strVal val="visible"/>
                                      </p:to>
                                    </p:set>
                                    <p:animEffect transition="in" filter="wedge">
                                      <p:cBhvr>
                                        <p:cTn id="7" dur="2000"/>
                                        <p:tgtEl>
                                          <p:spTgt spid="6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2B07DFD9-0081-4E97-99AE-36B79132901F}" type="slidenum">
              <a:rPr lang="en-US" altLang="zh-CN" smtClean="0"/>
              <a:pPr>
                <a:defRPr/>
              </a:pPr>
              <a:t>16</a:t>
            </a:fld>
            <a:endParaRPr lang="en-US" altLang="zh-CN"/>
          </a:p>
        </p:txBody>
      </p:sp>
      <p:sp>
        <p:nvSpPr>
          <p:cNvPr id="6" name="Oval 2"/>
          <p:cNvSpPr>
            <a:spLocks noChangeArrowheads="1"/>
          </p:cNvSpPr>
          <p:nvPr/>
        </p:nvSpPr>
        <p:spPr bwMode="auto">
          <a:xfrm>
            <a:off x="2961456" y="3371056"/>
            <a:ext cx="990600" cy="1676400"/>
          </a:xfrm>
          <a:prstGeom prst="ellipse">
            <a:avLst/>
          </a:prstGeom>
          <a:solidFill>
            <a:srgbClr val="FFFF99"/>
          </a:solidFill>
          <a:ln w="9525">
            <a:solidFill>
              <a:srgbClr val="FFFF00"/>
            </a:solidFill>
            <a:round/>
            <a:headEnd/>
            <a:tailEnd/>
          </a:ln>
        </p:spPr>
        <p:txBody>
          <a:bodyPr wrap="none" anchor="ct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7" name="Text Box 4"/>
          <p:cNvSpPr txBox="1">
            <a:spLocks noChangeArrowheads="1"/>
          </p:cNvSpPr>
          <p:nvPr/>
        </p:nvSpPr>
        <p:spPr bwMode="auto">
          <a:xfrm>
            <a:off x="751656" y="1700808"/>
            <a:ext cx="4724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a:spcBef>
                <a:spcPct val="50000"/>
              </a:spcBef>
              <a:buClrTx/>
              <a:buSzTx/>
              <a:buNone/>
            </a:pPr>
            <a:r>
              <a:rPr kumimoji="1" lang="zh-CN" altLang="en-US" b="1" dirty="0">
                <a:latin typeface="Times New Roman" panose="02020603050405020304" pitchFamily="18" charset="0"/>
                <a:ea typeface="宋体" panose="02010600030101010101" pitchFamily="2" charset="-122"/>
              </a:rPr>
              <a:t>~</a:t>
            </a:r>
            <a:r>
              <a:rPr kumimoji="1" lang="en-US" altLang="zh-CN" sz="2800" b="1" i="1" dirty="0" smtClean="0">
                <a:latin typeface="Times New Roman" panose="02020603050405020304" pitchFamily="18" charset="0"/>
                <a:ea typeface="宋体" panose="02010600030101010101" pitchFamily="2" charset="-122"/>
              </a:rPr>
              <a:t>p</a:t>
            </a:r>
            <a:r>
              <a:rPr kumimoji="1" lang="en-US" altLang="zh-CN" b="1" i="1" dirty="0" smtClean="0">
                <a:latin typeface="Times New Roman" panose="02020603050405020304" pitchFamily="18" charset="0"/>
                <a:ea typeface="宋体" panose="02010600030101010101" pitchFamily="2" charset="-122"/>
              </a:rPr>
              <a:t>/</a:t>
            </a:r>
            <a:r>
              <a:rPr kumimoji="1" lang="en-US" altLang="zh-CN" b="1" dirty="0">
                <a:latin typeface="Times New Roman" panose="02020603050405020304" pitchFamily="18" charset="0"/>
                <a:ea typeface="宋体" panose="02010600030101010101" pitchFamily="2" charset="-122"/>
                <a:cs typeface="Arial" panose="020B0604020202020204" pitchFamily="34" charset="0"/>
              </a:rPr>
              <a:t> </a:t>
            </a:r>
            <a:r>
              <a:rPr kumimoji="1" lang="en-US" altLang="zh-CN" b="1" dirty="0" smtClean="0">
                <a:latin typeface="Times New Roman" panose="02020603050405020304" pitchFamily="18" charset="0"/>
                <a:ea typeface="宋体" panose="02010600030101010101" pitchFamily="2" charset="-122"/>
                <a:cs typeface="Arial" panose="020B0604020202020204" pitchFamily="34" charset="0"/>
              </a:rPr>
              <a:t>¬</a:t>
            </a:r>
            <a:r>
              <a:rPr kumimoji="1" lang="en-US" altLang="zh-CN" sz="2800" b="1" i="1" dirty="0" smtClean="0">
                <a:latin typeface="Times New Roman" panose="02020603050405020304" pitchFamily="18" charset="0"/>
                <a:ea typeface="宋体" panose="02010600030101010101" pitchFamily="2" charset="-122"/>
              </a:rPr>
              <a:t>p</a:t>
            </a:r>
            <a:r>
              <a:rPr kumimoji="1" lang="en-US" altLang="zh-CN" sz="2800" b="1" dirty="0" smtClean="0">
                <a:latin typeface="Times New Roman" panose="02020603050405020304" pitchFamily="18" charset="0"/>
                <a:ea typeface="宋体" panose="02010600030101010101" pitchFamily="2" charset="-122"/>
              </a:rPr>
              <a:t>: </a:t>
            </a:r>
            <a:r>
              <a:rPr kumimoji="1" lang="en-US" altLang="zh-CN" b="1" dirty="0" smtClean="0">
                <a:latin typeface="Times New Roman" panose="02020603050405020304" pitchFamily="18" charset="0"/>
                <a:ea typeface="宋体" panose="02010600030101010101" pitchFamily="2" charset="-122"/>
              </a:rPr>
              <a:t> </a:t>
            </a:r>
            <a:r>
              <a:rPr kumimoji="1" lang="zh-CN" altLang="en-US" sz="2800" b="1" dirty="0">
                <a:latin typeface="Times New Roman" panose="02020603050405020304" pitchFamily="18" charset="0"/>
                <a:ea typeface="宋体" panose="02010600030101010101" pitchFamily="2" charset="-122"/>
              </a:rPr>
              <a:t>非</a:t>
            </a:r>
            <a:r>
              <a:rPr kumimoji="1" lang="en-US" altLang="zh-CN" sz="2800" b="1" i="1" dirty="0">
                <a:latin typeface="Times New Roman" panose="02020603050405020304" pitchFamily="18" charset="0"/>
                <a:ea typeface="宋体" panose="02010600030101010101" pitchFamily="2" charset="-122"/>
              </a:rPr>
              <a:t>p</a:t>
            </a:r>
            <a:endParaRPr kumimoji="1" lang="zh-CN" altLang="en-US" sz="2800" b="1" dirty="0">
              <a:latin typeface="Times New Roman" panose="02020603050405020304" pitchFamily="18" charset="0"/>
              <a:ea typeface="宋体" panose="02010600030101010101" pitchFamily="2" charset="-122"/>
            </a:endParaRPr>
          </a:p>
        </p:txBody>
      </p:sp>
      <p:sp>
        <p:nvSpPr>
          <p:cNvPr id="8" name="Line 5"/>
          <p:cNvSpPr>
            <a:spLocks noChangeShapeType="1"/>
          </p:cNvSpPr>
          <p:nvPr/>
        </p:nvSpPr>
        <p:spPr bwMode="auto">
          <a:xfrm>
            <a:off x="2885256" y="2685256"/>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 name="Line 6"/>
          <p:cNvSpPr>
            <a:spLocks noChangeShapeType="1"/>
          </p:cNvSpPr>
          <p:nvPr/>
        </p:nvSpPr>
        <p:spPr bwMode="auto">
          <a:xfrm>
            <a:off x="2885256" y="5123656"/>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 name="Line 7"/>
          <p:cNvSpPr>
            <a:spLocks noChangeShapeType="1"/>
          </p:cNvSpPr>
          <p:nvPr/>
        </p:nvSpPr>
        <p:spPr bwMode="auto">
          <a:xfrm>
            <a:off x="4180656" y="2685256"/>
            <a:ext cx="0" cy="2438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 name="Line 8"/>
          <p:cNvSpPr>
            <a:spLocks noChangeShapeType="1"/>
          </p:cNvSpPr>
          <p:nvPr/>
        </p:nvSpPr>
        <p:spPr bwMode="auto">
          <a:xfrm>
            <a:off x="2961456" y="3294856"/>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 name="Text Box 9"/>
          <p:cNvSpPr txBox="1">
            <a:spLocks noChangeArrowheads="1"/>
          </p:cNvSpPr>
          <p:nvPr/>
        </p:nvSpPr>
        <p:spPr bwMode="auto">
          <a:xfrm>
            <a:off x="3266256" y="2761456"/>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50000"/>
              </a:spcBef>
              <a:buClrTx/>
              <a:buSzTx/>
              <a:buFontTx/>
              <a:buNone/>
            </a:pPr>
            <a:r>
              <a:rPr kumimoji="1" lang="en-US" altLang="zh-CN" sz="2400" i="1">
                <a:latin typeface="Times New Roman" panose="02020603050405020304" pitchFamily="18" charset="0"/>
                <a:ea typeface="宋体" panose="02010600030101010101" pitchFamily="2" charset="-122"/>
              </a:rPr>
              <a:t>p</a:t>
            </a:r>
          </a:p>
        </p:txBody>
      </p:sp>
      <p:sp>
        <p:nvSpPr>
          <p:cNvPr id="13" name="Text Box 10"/>
          <p:cNvSpPr txBox="1">
            <a:spLocks noChangeArrowheads="1"/>
          </p:cNvSpPr>
          <p:nvPr/>
        </p:nvSpPr>
        <p:spPr bwMode="auto">
          <a:xfrm>
            <a:off x="4485456" y="2761456"/>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50000"/>
              </a:spcBef>
              <a:buClrTx/>
              <a:buSzTx/>
              <a:buFontTx/>
              <a:buNone/>
            </a:pPr>
            <a:r>
              <a:rPr kumimoji="1" lang="en-US" altLang="zh-CN" sz="240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i="1">
                <a:latin typeface="Times New Roman" panose="02020603050405020304" pitchFamily="18" charset="0"/>
                <a:ea typeface="宋体" panose="02010600030101010101" pitchFamily="2" charset="-122"/>
                <a:cs typeface="Times New Roman" panose="02020603050405020304" pitchFamily="18" charset="0"/>
              </a:rPr>
              <a:t>p</a:t>
            </a:r>
          </a:p>
        </p:txBody>
      </p:sp>
      <p:sp>
        <p:nvSpPr>
          <p:cNvPr id="14" name="Text Box 11"/>
          <p:cNvSpPr txBox="1">
            <a:spLocks noChangeArrowheads="1"/>
          </p:cNvSpPr>
          <p:nvPr/>
        </p:nvSpPr>
        <p:spPr bwMode="auto">
          <a:xfrm>
            <a:off x="3266256" y="3599656"/>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50000"/>
              </a:spcBef>
              <a:buClrTx/>
              <a:buSzTx/>
              <a:buFontTx/>
              <a:buNone/>
            </a:pPr>
            <a:r>
              <a:rPr kumimoji="1" lang="en-US" altLang="zh-CN" sz="2400">
                <a:latin typeface="Times New Roman" panose="02020603050405020304" pitchFamily="18" charset="0"/>
                <a:ea typeface="宋体" panose="02010600030101010101" pitchFamily="2" charset="-122"/>
              </a:rPr>
              <a:t>F</a:t>
            </a:r>
          </a:p>
        </p:txBody>
      </p:sp>
      <p:sp>
        <p:nvSpPr>
          <p:cNvPr id="15" name="Text Box 12"/>
          <p:cNvSpPr txBox="1">
            <a:spLocks noChangeArrowheads="1"/>
          </p:cNvSpPr>
          <p:nvPr/>
        </p:nvSpPr>
        <p:spPr bwMode="auto">
          <a:xfrm>
            <a:off x="3266256" y="4285456"/>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50000"/>
              </a:spcBef>
              <a:buClrTx/>
              <a:buSzTx/>
              <a:buFontTx/>
              <a:buNone/>
            </a:pPr>
            <a:r>
              <a:rPr kumimoji="1" lang="en-US" altLang="zh-CN" sz="2400">
                <a:latin typeface="Times New Roman" panose="02020603050405020304" pitchFamily="18" charset="0"/>
                <a:ea typeface="宋体" panose="02010600030101010101" pitchFamily="2" charset="-122"/>
              </a:rPr>
              <a:t>T</a:t>
            </a:r>
          </a:p>
        </p:txBody>
      </p:sp>
      <p:sp>
        <p:nvSpPr>
          <p:cNvPr id="16" name="Text Box 13"/>
          <p:cNvSpPr txBox="1">
            <a:spLocks noChangeArrowheads="1"/>
          </p:cNvSpPr>
          <p:nvPr/>
        </p:nvSpPr>
        <p:spPr bwMode="auto">
          <a:xfrm>
            <a:off x="4561656" y="3599656"/>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50000"/>
              </a:spcBef>
              <a:buClrTx/>
              <a:buSzTx/>
              <a:buFontTx/>
              <a:buNone/>
            </a:pPr>
            <a:r>
              <a:rPr kumimoji="1" lang="en-US" altLang="zh-CN" sz="2400">
                <a:latin typeface="Times New Roman" panose="02020603050405020304" pitchFamily="18" charset="0"/>
                <a:ea typeface="宋体" panose="02010600030101010101" pitchFamily="2" charset="-122"/>
              </a:rPr>
              <a:t>T</a:t>
            </a:r>
          </a:p>
        </p:txBody>
      </p:sp>
      <p:sp>
        <p:nvSpPr>
          <p:cNvPr id="17" name="Text Box 14"/>
          <p:cNvSpPr txBox="1">
            <a:spLocks noChangeArrowheads="1"/>
          </p:cNvSpPr>
          <p:nvPr/>
        </p:nvSpPr>
        <p:spPr bwMode="auto">
          <a:xfrm>
            <a:off x="4561656" y="4209256"/>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50000"/>
              </a:spcBef>
              <a:buClrTx/>
              <a:buSzTx/>
              <a:buFontTx/>
              <a:buNone/>
            </a:pPr>
            <a:r>
              <a:rPr kumimoji="1" lang="en-US" altLang="zh-CN" sz="2400">
                <a:latin typeface="Times New Roman" panose="02020603050405020304" pitchFamily="18" charset="0"/>
                <a:ea typeface="宋体" panose="02010600030101010101" pitchFamily="2" charset="-122"/>
              </a:rPr>
              <a:t>F</a:t>
            </a:r>
          </a:p>
        </p:txBody>
      </p:sp>
      <p:sp>
        <p:nvSpPr>
          <p:cNvPr id="18" name="Text Box 15"/>
          <p:cNvSpPr txBox="1">
            <a:spLocks noChangeArrowheads="1"/>
          </p:cNvSpPr>
          <p:nvPr/>
        </p:nvSpPr>
        <p:spPr bwMode="auto">
          <a:xfrm>
            <a:off x="5714181" y="4285456"/>
            <a:ext cx="296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50000"/>
              </a:spcBef>
              <a:buClrTx/>
              <a:buSzTx/>
              <a:buFontTx/>
              <a:buNone/>
            </a:pPr>
            <a:r>
              <a:rPr kumimoji="1" lang="en-US" altLang="zh-CN" sz="2400" i="1" dirty="0">
                <a:latin typeface="Times New Roman" panose="02020603050405020304" pitchFamily="18" charset="0"/>
                <a:ea typeface="宋体" panose="02010600030101010101" pitchFamily="2" charset="-122"/>
              </a:rPr>
              <a:t> </a:t>
            </a:r>
            <a:r>
              <a:rPr kumimoji="1" lang="en-US" altLang="zh-CN" sz="2400" dirty="0">
                <a:latin typeface="Times New Roman" panose="02020603050405020304" pitchFamily="18" charset="0"/>
                <a:ea typeface="宋体" panose="02010600030101010101" pitchFamily="2" charset="-122"/>
                <a:cs typeface="Arial" panose="020B0604020202020204" pitchFamily="34" charset="0"/>
              </a:rPr>
              <a:t>¬</a:t>
            </a:r>
            <a:r>
              <a:rPr kumimoji="1" lang="en-US" altLang="zh-CN" sz="2000" i="1" dirty="0">
                <a:latin typeface="Times New Roman" panose="02020603050405020304" pitchFamily="18" charset="0"/>
                <a:ea typeface="宋体" panose="02010600030101010101" pitchFamily="2" charset="-122"/>
              </a:rPr>
              <a:t> </a:t>
            </a:r>
            <a:r>
              <a:rPr kumimoji="1" lang="zh-CN" altLang="en-US" sz="2400" dirty="0">
                <a:latin typeface="Times New Roman" panose="02020603050405020304" pitchFamily="18" charset="0"/>
                <a:ea typeface="宋体" panose="02010600030101010101" pitchFamily="2" charset="-122"/>
              </a:rPr>
              <a:t>的真值表</a:t>
            </a:r>
          </a:p>
        </p:txBody>
      </p:sp>
      <p:sp>
        <p:nvSpPr>
          <p:cNvPr id="19" name="Text Box 16"/>
          <p:cNvSpPr txBox="1">
            <a:spLocks noChangeArrowheads="1"/>
          </p:cNvSpPr>
          <p:nvPr/>
        </p:nvSpPr>
        <p:spPr bwMode="auto">
          <a:xfrm>
            <a:off x="980256" y="5276056"/>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50000"/>
              </a:spcBef>
              <a:buClrTx/>
              <a:buSzTx/>
              <a:buFontTx/>
              <a:buNone/>
            </a:pPr>
            <a:r>
              <a:rPr kumimoji="1" lang="en-US" altLang="zh-CN" sz="2400">
                <a:latin typeface="Times New Roman" panose="02020603050405020304" pitchFamily="18" charset="0"/>
                <a:ea typeface="宋体" panose="02010600030101010101" pitchFamily="2" charset="-122"/>
              </a:rPr>
              <a:t> </a:t>
            </a:r>
            <a:r>
              <a:rPr kumimoji="1" lang="en-US" altLang="zh-CN" sz="2400" i="1">
                <a:latin typeface="Times New Roman" panose="02020603050405020304" pitchFamily="18" charset="0"/>
                <a:ea typeface="宋体" panose="02010600030101010101" pitchFamily="2" charset="-122"/>
              </a:rPr>
              <a:t>p</a:t>
            </a:r>
            <a:r>
              <a:rPr kumimoji="1" lang="zh-CN" altLang="en-US" sz="2400">
                <a:latin typeface="宋体" panose="02010600030101010101" pitchFamily="2" charset="-122"/>
                <a:ea typeface="宋体" panose="02010600030101010101" pitchFamily="2" charset="-122"/>
              </a:rPr>
              <a:t>所有可能的取值</a:t>
            </a:r>
            <a:endParaRPr kumimoji="1" lang="zh-CN" altLang="en-US" sz="2400">
              <a:latin typeface="Times New Roman" panose="02020603050405020304" pitchFamily="18" charset="0"/>
              <a:ea typeface="宋体" panose="02010600030101010101" pitchFamily="2" charset="-122"/>
            </a:endParaRPr>
          </a:p>
        </p:txBody>
      </p:sp>
      <p:sp>
        <p:nvSpPr>
          <p:cNvPr id="20" name="Line 17"/>
          <p:cNvSpPr>
            <a:spLocks noChangeShapeType="1"/>
          </p:cNvSpPr>
          <p:nvPr/>
        </p:nvSpPr>
        <p:spPr bwMode="auto">
          <a:xfrm flipV="1">
            <a:off x="2123256" y="4437856"/>
            <a:ext cx="990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 name="标题 1"/>
          <p:cNvSpPr>
            <a:spLocks noGrp="1"/>
          </p:cNvSpPr>
          <p:nvPr>
            <p:ph type="title"/>
          </p:nvPr>
        </p:nvSpPr>
        <p:spPr>
          <a:xfrm>
            <a:off x="612648" y="228600"/>
            <a:ext cx="8153400" cy="990600"/>
          </a:xfrm>
        </p:spPr>
        <p:txBody>
          <a:bodyPr>
            <a:normAutofit/>
          </a:bodyPr>
          <a:lstStyle/>
          <a:p>
            <a:r>
              <a:rPr lang="zh-CN" altLang="en-US" dirty="0" smtClean="0"/>
              <a:t>否定连接词</a:t>
            </a:r>
            <a:endParaRPr lang="zh-CN" altLang="en-US" dirty="0"/>
          </a:p>
        </p:txBody>
      </p:sp>
    </p:spTree>
    <p:extLst>
      <p:ext uri="{BB962C8B-B14F-4D97-AF65-F5344CB8AC3E}">
        <p14:creationId xmlns:p14="http://schemas.microsoft.com/office/powerpoint/2010/main" val="6707878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2B07DFD9-0081-4E97-99AE-36B79132901F}" type="slidenum">
              <a:rPr lang="en-US" altLang="zh-CN" smtClean="0"/>
              <a:pPr>
                <a:defRPr/>
              </a:pPr>
              <a:t>17</a:t>
            </a:fld>
            <a:endParaRPr lang="en-US" altLang="zh-CN"/>
          </a:p>
        </p:txBody>
      </p:sp>
      <p:sp>
        <p:nvSpPr>
          <p:cNvPr id="6" name="Oval 2"/>
          <p:cNvSpPr>
            <a:spLocks noChangeArrowheads="1"/>
          </p:cNvSpPr>
          <p:nvPr/>
        </p:nvSpPr>
        <p:spPr bwMode="auto">
          <a:xfrm>
            <a:off x="2664841" y="3292624"/>
            <a:ext cx="1752600" cy="2362200"/>
          </a:xfrm>
          <a:prstGeom prst="ellipse">
            <a:avLst/>
          </a:prstGeom>
          <a:solidFill>
            <a:srgbClr val="CCFFCC">
              <a:alpha val="50195"/>
            </a:srgbClr>
          </a:solidFill>
          <a:ln w="9525">
            <a:solidFill>
              <a:srgbClr val="339966"/>
            </a:solidFill>
            <a:round/>
            <a:headEnd/>
            <a:tailEnd/>
          </a:ln>
        </p:spPr>
        <p:txBody>
          <a:bodyPr wrap="none" anchor="ct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7" name="Rectangle 3"/>
          <p:cNvSpPr>
            <a:spLocks noChangeArrowheads="1"/>
          </p:cNvSpPr>
          <p:nvPr/>
        </p:nvSpPr>
        <p:spPr bwMode="auto">
          <a:xfrm>
            <a:off x="1690116" y="4876949"/>
            <a:ext cx="5181600" cy="533400"/>
          </a:xfrm>
          <a:prstGeom prst="rect">
            <a:avLst/>
          </a:prstGeom>
          <a:noFill/>
          <a:ln w="952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8" name="Text Box 5"/>
          <p:cNvSpPr txBox="1">
            <a:spLocks noChangeArrowheads="1"/>
          </p:cNvSpPr>
          <p:nvPr/>
        </p:nvSpPr>
        <p:spPr bwMode="auto">
          <a:xfrm>
            <a:off x="759841" y="1844824"/>
            <a:ext cx="6324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a:spcBef>
                <a:spcPct val="50000"/>
              </a:spcBef>
              <a:buClrTx/>
              <a:buSzTx/>
              <a:buNone/>
            </a:pPr>
            <a:r>
              <a:rPr kumimoji="1" lang="en-US" altLang="zh-CN" sz="2800" b="1" i="1" dirty="0" err="1">
                <a:latin typeface="Times New Roman" panose="02020603050405020304" pitchFamily="18" charset="0"/>
                <a:ea typeface="宋体" panose="02010600030101010101" pitchFamily="2" charset="-122"/>
              </a:rPr>
              <a:t>p</a:t>
            </a:r>
            <a:r>
              <a:rPr kumimoji="1" lang="en-US" altLang="zh-CN" sz="2800" b="1" dirty="0" err="1">
                <a:latin typeface="Times New Roman" panose="02020603050405020304" pitchFamily="18" charset="0"/>
                <a:ea typeface="宋体" panose="02010600030101010101" pitchFamily="2" charset="-122"/>
                <a:sym typeface="Symbol" panose="05050102010706020507" pitchFamily="18" charset="2"/>
              </a:rPr>
              <a:t></a:t>
            </a:r>
            <a:r>
              <a:rPr kumimoji="1" lang="en-US" altLang="zh-CN" sz="2800" b="1" i="1" dirty="0" err="1" smtClean="0">
                <a:latin typeface="Times New Roman" panose="02020603050405020304" pitchFamily="18" charset="0"/>
                <a:ea typeface="宋体" panose="02010600030101010101" pitchFamily="2" charset="-122"/>
                <a:sym typeface="Symbol" panose="05050102010706020507" pitchFamily="18" charset="2"/>
              </a:rPr>
              <a:t>q</a:t>
            </a:r>
            <a:r>
              <a:rPr kumimoji="1" lang="zh-CN" altLang="en-US" sz="2800" b="1" dirty="0" smtClean="0">
                <a:latin typeface="Times New Roman" panose="02020603050405020304" pitchFamily="18" charset="0"/>
                <a:ea typeface="宋体" panose="02010600030101010101" pitchFamily="2" charset="-122"/>
                <a:sym typeface="Symbol" panose="05050102010706020507" pitchFamily="18" charset="2"/>
              </a:rPr>
              <a:t>：</a:t>
            </a:r>
            <a:r>
              <a:rPr kumimoji="1" lang="en-US" altLang="zh-CN" sz="2800" b="1" dirty="0" smtClean="0">
                <a:latin typeface="Times New Roman" panose="02020603050405020304" pitchFamily="18" charset="0"/>
                <a:ea typeface="宋体" panose="02010600030101010101" pitchFamily="2" charset="-122"/>
              </a:rPr>
              <a:t>“</a:t>
            </a:r>
            <a:r>
              <a:rPr kumimoji="1" lang="en-US" altLang="zh-CN" sz="2800" b="1" i="1" dirty="0" smtClean="0">
                <a:latin typeface="Times New Roman" panose="02020603050405020304" pitchFamily="18" charset="0"/>
                <a:ea typeface="宋体" panose="02010600030101010101" pitchFamily="2" charset="-122"/>
              </a:rPr>
              <a:t>p</a:t>
            </a:r>
            <a:r>
              <a:rPr kumimoji="1" lang="en-US" altLang="zh-CN" sz="2800" b="1" dirty="0" smtClean="0">
                <a:latin typeface="Times New Roman" panose="02020603050405020304" pitchFamily="18" charset="0"/>
                <a:ea typeface="宋体" panose="02010600030101010101" pitchFamily="2" charset="-122"/>
              </a:rPr>
              <a:t> </a:t>
            </a:r>
            <a:r>
              <a:rPr kumimoji="1" lang="zh-CN" altLang="en-US" sz="2800" b="1" dirty="0">
                <a:latin typeface="Times New Roman" panose="02020603050405020304" pitchFamily="18" charset="0"/>
                <a:ea typeface="宋体" panose="02010600030101010101" pitchFamily="2" charset="-122"/>
              </a:rPr>
              <a:t>并且 </a:t>
            </a:r>
            <a:r>
              <a:rPr kumimoji="1" lang="en-US" altLang="zh-CN" sz="2800" b="1" i="1" dirty="0">
                <a:latin typeface="Times New Roman" panose="02020603050405020304" pitchFamily="18" charset="0"/>
                <a:ea typeface="宋体" panose="02010600030101010101" pitchFamily="2" charset="-122"/>
              </a:rPr>
              <a:t>q</a:t>
            </a:r>
            <a:r>
              <a:rPr kumimoji="1" lang="en-US" altLang="zh-CN" sz="2800" b="1" dirty="0" smtClean="0">
                <a:latin typeface="Times New Roman" panose="02020603050405020304" pitchFamily="18" charset="0"/>
                <a:ea typeface="宋体" panose="02010600030101010101" pitchFamily="2" charset="-122"/>
              </a:rPr>
              <a:t>”</a:t>
            </a:r>
            <a:endParaRPr kumimoji="1" lang="en-US" altLang="zh-CN" sz="2800" b="1" dirty="0">
              <a:latin typeface="Times New Roman" panose="02020603050405020304" pitchFamily="18" charset="0"/>
              <a:ea typeface="宋体" panose="02010600030101010101" pitchFamily="2" charset="-122"/>
            </a:endParaRPr>
          </a:p>
        </p:txBody>
      </p:sp>
      <p:sp>
        <p:nvSpPr>
          <p:cNvPr id="9" name="Line 6"/>
          <p:cNvSpPr>
            <a:spLocks noChangeShapeType="1"/>
          </p:cNvSpPr>
          <p:nvPr/>
        </p:nvSpPr>
        <p:spPr bwMode="auto">
          <a:xfrm>
            <a:off x="2588641" y="2683024"/>
            <a:ext cx="3429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 name="Line 7"/>
          <p:cNvSpPr>
            <a:spLocks noChangeShapeType="1"/>
          </p:cNvSpPr>
          <p:nvPr/>
        </p:nvSpPr>
        <p:spPr bwMode="auto">
          <a:xfrm>
            <a:off x="2588641" y="5654824"/>
            <a:ext cx="3429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 name="Line 8"/>
          <p:cNvSpPr>
            <a:spLocks noChangeShapeType="1"/>
          </p:cNvSpPr>
          <p:nvPr/>
        </p:nvSpPr>
        <p:spPr bwMode="auto">
          <a:xfrm>
            <a:off x="2664841" y="3292624"/>
            <a:ext cx="3200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 name="Line 9"/>
          <p:cNvSpPr>
            <a:spLocks noChangeShapeType="1"/>
          </p:cNvSpPr>
          <p:nvPr/>
        </p:nvSpPr>
        <p:spPr bwMode="auto">
          <a:xfrm>
            <a:off x="4569841" y="2683024"/>
            <a:ext cx="0" cy="297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 name="Text Box 10"/>
          <p:cNvSpPr txBox="1">
            <a:spLocks noChangeArrowheads="1"/>
          </p:cNvSpPr>
          <p:nvPr/>
        </p:nvSpPr>
        <p:spPr bwMode="auto">
          <a:xfrm>
            <a:off x="2969641" y="2759224"/>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50000"/>
              </a:spcBef>
              <a:buClrTx/>
              <a:buSzTx/>
              <a:buFontTx/>
              <a:buNone/>
            </a:pPr>
            <a:r>
              <a:rPr kumimoji="1" lang="en-US" altLang="zh-CN" sz="2400" i="1">
                <a:latin typeface="Times New Roman" panose="02020603050405020304" pitchFamily="18" charset="0"/>
                <a:ea typeface="宋体" panose="02010600030101010101" pitchFamily="2" charset="-122"/>
              </a:rPr>
              <a:t>p        q</a:t>
            </a:r>
          </a:p>
        </p:txBody>
      </p:sp>
      <p:sp>
        <p:nvSpPr>
          <p:cNvPr id="14" name="Text Box 11"/>
          <p:cNvSpPr txBox="1">
            <a:spLocks noChangeArrowheads="1"/>
          </p:cNvSpPr>
          <p:nvPr/>
        </p:nvSpPr>
        <p:spPr bwMode="auto">
          <a:xfrm>
            <a:off x="2969641" y="3521224"/>
            <a:ext cx="1447800"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30000"/>
              </a:spcBef>
              <a:buClrTx/>
              <a:buSzTx/>
              <a:buFontTx/>
              <a:buNone/>
            </a:pPr>
            <a:r>
              <a:rPr kumimoji="1" lang="en-US" altLang="zh-CN" sz="2400">
                <a:latin typeface="Times New Roman" panose="02020603050405020304" pitchFamily="18" charset="0"/>
                <a:ea typeface="宋体" panose="02010600030101010101" pitchFamily="2" charset="-122"/>
              </a:rPr>
              <a:t>F       F</a:t>
            </a:r>
          </a:p>
          <a:p>
            <a:pPr eaLnBrk="1" hangingPunct="1">
              <a:spcBef>
                <a:spcPct val="30000"/>
              </a:spcBef>
              <a:buClrTx/>
              <a:buSzTx/>
              <a:buFontTx/>
              <a:buNone/>
            </a:pPr>
            <a:r>
              <a:rPr kumimoji="1" lang="en-US" altLang="zh-CN" sz="2400">
                <a:latin typeface="Times New Roman" panose="02020603050405020304" pitchFamily="18" charset="0"/>
                <a:ea typeface="宋体" panose="02010600030101010101" pitchFamily="2" charset="-122"/>
              </a:rPr>
              <a:t>F       T</a:t>
            </a:r>
          </a:p>
          <a:p>
            <a:pPr eaLnBrk="1" hangingPunct="1">
              <a:spcBef>
                <a:spcPct val="30000"/>
              </a:spcBef>
              <a:buClrTx/>
              <a:buSzTx/>
              <a:buFontTx/>
              <a:buNone/>
            </a:pPr>
            <a:r>
              <a:rPr kumimoji="1" lang="en-US" altLang="zh-CN" sz="2400">
                <a:latin typeface="Times New Roman" panose="02020603050405020304" pitchFamily="18" charset="0"/>
                <a:ea typeface="宋体" panose="02010600030101010101" pitchFamily="2" charset="-122"/>
              </a:rPr>
              <a:t>T       F</a:t>
            </a:r>
          </a:p>
          <a:p>
            <a:pPr eaLnBrk="1" hangingPunct="1">
              <a:spcBef>
                <a:spcPct val="30000"/>
              </a:spcBef>
              <a:buClrTx/>
              <a:buSzTx/>
              <a:buFontTx/>
              <a:buNone/>
            </a:pPr>
            <a:r>
              <a:rPr kumimoji="1" lang="en-US" altLang="zh-CN" sz="2400">
                <a:latin typeface="Times New Roman" panose="02020603050405020304" pitchFamily="18" charset="0"/>
                <a:ea typeface="宋体" panose="02010600030101010101" pitchFamily="2" charset="-122"/>
              </a:rPr>
              <a:t>T       T</a:t>
            </a:r>
          </a:p>
          <a:p>
            <a:pPr eaLnBrk="1" hangingPunct="1">
              <a:buClrTx/>
              <a:buSzTx/>
              <a:buFontTx/>
              <a:buNone/>
            </a:pPr>
            <a:endParaRPr kumimoji="1" lang="en-US" altLang="zh-CN" sz="2400">
              <a:latin typeface="Times New Roman" panose="02020603050405020304" pitchFamily="18" charset="0"/>
              <a:ea typeface="宋体" panose="02010600030101010101" pitchFamily="2" charset="-122"/>
            </a:endParaRPr>
          </a:p>
        </p:txBody>
      </p:sp>
      <p:sp>
        <p:nvSpPr>
          <p:cNvPr id="15" name="Text Box 12"/>
          <p:cNvSpPr txBox="1">
            <a:spLocks noChangeArrowheads="1"/>
          </p:cNvSpPr>
          <p:nvPr/>
        </p:nvSpPr>
        <p:spPr bwMode="auto">
          <a:xfrm>
            <a:off x="4874641" y="2759224"/>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50000"/>
              </a:spcBef>
              <a:buClrTx/>
              <a:buSzTx/>
              <a:buFontTx/>
              <a:buNone/>
            </a:pPr>
            <a:r>
              <a:rPr kumimoji="1" lang="en-US" altLang="zh-CN" sz="2400" i="1">
                <a:latin typeface="Times New Roman" panose="02020603050405020304" pitchFamily="18" charset="0"/>
                <a:ea typeface="宋体" panose="02010600030101010101" pitchFamily="2" charset="-122"/>
              </a:rPr>
              <a:t>p</a:t>
            </a:r>
            <a:r>
              <a:rPr kumimoji="1" lang="en-US" altLang="zh-CN" sz="2400">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i="1">
                <a:latin typeface="Times New Roman" panose="02020603050405020304" pitchFamily="18" charset="0"/>
                <a:ea typeface="宋体" panose="02010600030101010101" pitchFamily="2" charset="-122"/>
                <a:sym typeface="Symbol" panose="05050102010706020507" pitchFamily="18" charset="2"/>
              </a:rPr>
              <a:t>q</a:t>
            </a:r>
            <a:endParaRPr kumimoji="1" lang="en-US" altLang="zh-CN" sz="2400">
              <a:latin typeface="Times New Roman" panose="02020603050405020304" pitchFamily="18" charset="0"/>
              <a:ea typeface="宋体" panose="02010600030101010101" pitchFamily="2" charset="-122"/>
            </a:endParaRPr>
          </a:p>
        </p:txBody>
      </p:sp>
      <p:sp>
        <p:nvSpPr>
          <p:cNvPr id="16" name="Text Box 13"/>
          <p:cNvSpPr txBox="1">
            <a:spLocks noChangeArrowheads="1"/>
          </p:cNvSpPr>
          <p:nvPr/>
        </p:nvSpPr>
        <p:spPr bwMode="auto">
          <a:xfrm>
            <a:off x="5027041" y="3521224"/>
            <a:ext cx="609600"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30000"/>
              </a:spcBef>
              <a:buClrTx/>
              <a:buSzTx/>
              <a:buFontTx/>
              <a:buNone/>
            </a:pPr>
            <a:r>
              <a:rPr kumimoji="1" lang="en-US" altLang="zh-CN" sz="2400">
                <a:latin typeface="Times New Roman" panose="02020603050405020304" pitchFamily="18" charset="0"/>
                <a:ea typeface="宋体" panose="02010600030101010101" pitchFamily="2" charset="-122"/>
              </a:rPr>
              <a:t>F </a:t>
            </a:r>
          </a:p>
          <a:p>
            <a:pPr eaLnBrk="1" hangingPunct="1">
              <a:spcBef>
                <a:spcPct val="30000"/>
              </a:spcBef>
              <a:buClrTx/>
              <a:buSzTx/>
              <a:buFontTx/>
              <a:buNone/>
            </a:pPr>
            <a:r>
              <a:rPr kumimoji="1" lang="en-US" altLang="zh-CN" sz="2400">
                <a:latin typeface="Times New Roman" panose="02020603050405020304" pitchFamily="18" charset="0"/>
                <a:ea typeface="宋体" panose="02010600030101010101" pitchFamily="2" charset="-122"/>
              </a:rPr>
              <a:t>F</a:t>
            </a:r>
          </a:p>
          <a:p>
            <a:pPr eaLnBrk="1" hangingPunct="1">
              <a:spcBef>
                <a:spcPct val="30000"/>
              </a:spcBef>
              <a:buClrTx/>
              <a:buSzTx/>
              <a:buFontTx/>
              <a:buNone/>
            </a:pPr>
            <a:r>
              <a:rPr kumimoji="1" lang="en-US" altLang="zh-CN" sz="2400">
                <a:latin typeface="Times New Roman" panose="02020603050405020304" pitchFamily="18" charset="0"/>
                <a:ea typeface="宋体" panose="02010600030101010101" pitchFamily="2" charset="-122"/>
              </a:rPr>
              <a:t>F </a:t>
            </a:r>
          </a:p>
          <a:p>
            <a:pPr eaLnBrk="1" hangingPunct="1">
              <a:spcBef>
                <a:spcPct val="30000"/>
              </a:spcBef>
              <a:buClrTx/>
              <a:buSzTx/>
              <a:buFontTx/>
              <a:buNone/>
            </a:pPr>
            <a:r>
              <a:rPr kumimoji="1" lang="en-US" altLang="zh-CN" sz="2400">
                <a:latin typeface="Times New Roman" panose="02020603050405020304" pitchFamily="18" charset="0"/>
                <a:ea typeface="宋体" panose="02010600030101010101" pitchFamily="2" charset="-122"/>
              </a:rPr>
              <a:t>T</a:t>
            </a:r>
          </a:p>
          <a:p>
            <a:pPr eaLnBrk="1" hangingPunct="1">
              <a:buClrTx/>
              <a:buSzTx/>
              <a:buFontTx/>
              <a:buNone/>
            </a:pPr>
            <a:endParaRPr kumimoji="1" lang="en-US" altLang="zh-CN" sz="2400">
              <a:latin typeface="Times New Roman" panose="02020603050405020304" pitchFamily="18" charset="0"/>
              <a:ea typeface="宋体" panose="02010600030101010101" pitchFamily="2" charset="-122"/>
            </a:endParaRPr>
          </a:p>
        </p:txBody>
      </p:sp>
      <p:sp>
        <p:nvSpPr>
          <p:cNvPr id="17" name="Text Box 14"/>
          <p:cNvSpPr txBox="1">
            <a:spLocks noChangeArrowheads="1"/>
          </p:cNvSpPr>
          <p:nvPr/>
        </p:nvSpPr>
        <p:spPr bwMode="auto">
          <a:xfrm>
            <a:off x="759841" y="5731024"/>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50000"/>
              </a:spcBef>
              <a:buClrTx/>
              <a:buSzTx/>
              <a:buFontTx/>
              <a:buNone/>
            </a:pPr>
            <a:r>
              <a:rPr kumimoji="1" lang="en-US" altLang="zh-CN" sz="2400">
                <a:latin typeface="Times New Roman" panose="02020603050405020304" pitchFamily="18" charset="0"/>
                <a:ea typeface="宋体" panose="02010600030101010101" pitchFamily="2" charset="-122"/>
              </a:rPr>
              <a:t> &lt;</a:t>
            </a:r>
            <a:r>
              <a:rPr kumimoji="1" lang="en-US" altLang="zh-CN" sz="2400" i="1">
                <a:latin typeface="Times New Roman" panose="02020603050405020304" pitchFamily="18" charset="0"/>
                <a:ea typeface="宋体" panose="02010600030101010101" pitchFamily="2" charset="-122"/>
              </a:rPr>
              <a:t>p</a:t>
            </a:r>
            <a:r>
              <a:rPr kumimoji="1" lang="en-US" altLang="zh-CN" sz="2400">
                <a:latin typeface="Times New Roman" panose="02020603050405020304" pitchFamily="18" charset="0"/>
                <a:ea typeface="宋体" panose="02010600030101010101" pitchFamily="2" charset="-122"/>
              </a:rPr>
              <a:t>,</a:t>
            </a:r>
            <a:r>
              <a:rPr kumimoji="1" lang="en-US" altLang="zh-CN" sz="2400" i="1">
                <a:latin typeface="Times New Roman" panose="02020603050405020304" pitchFamily="18" charset="0"/>
                <a:ea typeface="宋体" panose="02010600030101010101" pitchFamily="2" charset="-122"/>
              </a:rPr>
              <a:t>q</a:t>
            </a:r>
            <a:r>
              <a:rPr kumimoji="1" lang="en-US" altLang="zh-CN" sz="2400">
                <a:latin typeface="Times New Roman" panose="02020603050405020304" pitchFamily="18" charset="0"/>
                <a:ea typeface="宋体" panose="02010600030101010101" pitchFamily="2" charset="-122"/>
              </a:rPr>
              <a:t>&gt; </a:t>
            </a:r>
            <a:r>
              <a:rPr kumimoji="1" lang="zh-CN" altLang="en-US" sz="2400">
                <a:latin typeface="Times New Roman" panose="02020603050405020304" pitchFamily="18" charset="0"/>
                <a:ea typeface="宋体" panose="02010600030101010101" pitchFamily="2" charset="-122"/>
              </a:rPr>
              <a:t>所有可能的取值</a:t>
            </a:r>
          </a:p>
        </p:txBody>
      </p:sp>
      <p:sp>
        <p:nvSpPr>
          <p:cNvPr id="18" name="Line 15"/>
          <p:cNvSpPr>
            <a:spLocks noChangeShapeType="1"/>
          </p:cNvSpPr>
          <p:nvPr/>
        </p:nvSpPr>
        <p:spPr bwMode="auto">
          <a:xfrm flipV="1">
            <a:off x="1674241" y="4653136"/>
            <a:ext cx="1123950" cy="10778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 name="Text Box 16"/>
          <p:cNvSpPr txBox="1">
            <a:spLocks noChangeArrowheads="1"/>
          </p:cNvSpPr>
          <p:nvPr/>
        </p:nvSpPr>
        <p:spPr bwMode="auto">
          <a:xfrm>
            <a:off x="6585966" y="2932262"/>
            <a:ext cx="1828800" cy="830262"/>
          </a:xfrm>
          <a:prstGeom prst="rect">
            <a:avLst/>
          </a:prstGeom>
          <a:solidFill>
            <a:srgbClr val="FFFF99"/>
          </a:solidFill>
          <a:ln w="57150" cmpd="thickThin">
            <a:solidFill>
              <a:srgbClr val="FFCC00"/>
            </a:solidFill>
            <a:miter lim="800000"/>
            <a:headEnd/>
            <a:tailEnd/>
          </a:ln>
          <a:effectLst>
            <a:outerShdw dist="107763" dir="18900000" algn="ctr" rotWithShape="0">
              <a:schemeClr val="bg2"/>
            </a:outerShdw>
          </a:effec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50000"/>
              </a:spcBef>
              <a:buClrTx/>
              <a:buSzTx/>
              <a:buFontTx/>
              <a:buNone/>
            </a:pPr>
            <a:r>
              <a:rPr kumimoji="1" lang="en-US" altLang="zh-CN" sz="2400" i="1">
                <a:latin typeface="Times New Roman" panose="02020603050405020304" pitchFamily="18" charset="0"/>
                <a:ea typeface="宋体" panose="02010600030101010101" pitchFamily="2" charset="-122"/>
              </a:rPr>
              <a:t>p</a:t>
            </a:r>
            <a:r>
              <a:rPr kumimoji="1" lang="en-US" altLang="zh-CN" sz="2400">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i="1">
                <a:latin typeface="Times New Roman" panose="02020603050405020304" pitchFamily="18" charset="0"/>
                <a:ea typeface="宋体" panose="02010600030101010101" pitchFamily="2" charset="-122"/>
                <a:sym typeface="Symbol" panose="05050102010706020507" pitchFamily="18" charset="2"/>
              </a:rPr>
              <a:t>q</a:t>
            </a:r>
            <a:r>
              <a:rPr kumimoji="1" lang="en-US" altLang="zh-CN" sz="2400">
                <a:latin typeface="Times New Roman" panose="02020603050405020304" pitchFamily="18" charset="0"/>
                <a:ea typeface="宋体" panose="02010600030101010101" pitchFamily="2" charset="-122"/>
                <a:sym typeface="Symbol" panose="05050102010706020507" pitchFamily="18" charset="2"/>
              </a:rPr>
              <a:t>=T</a:t>
            </a:r>
            <a:r>
              <a:rPr kumimoji="1" lang="en-US" altLang="zh-CN" sz="2400" i="1">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a:latin typeface="Times New Roman" panose="02020603050405020304" pitchFamily="18" charset="0"/>
                <a:ea typeface="宋体" panose="02010600030101010101" pitchFamily="2" charset="-122"/>
                <a:sym typeface="Symbol" panose="05050102010706020507" pitchFamily="18" charset="2"/>
              </a:rPr>
              <a:t>iff  </a:t>
            </a:r>
            <a:r>
              <a:rPr kumimoji="1" lang="en-US" altLang="zh-CN" sz="2400" i="1">
                <a:latin typeface="Times New Roman" panose="02020603050405020304" pitchFamily="18" charset="0"/>
                <a:ea typeface="宋体" panose="02010600030101010101" pitchFamily="2" charset="-122"/>
                <a:sym typeface="Symbol" panose="05050102010706020507" pitchFamily="18" charset="2"/>
              </a:rPr>
              <a:t>p</a:t>
            </a:r>
            <a:r>
              <a:rPr kumimoji="1" lang="en-US" altLang="zh-CN" sz="2400">
                <a:latin typeface="Times New Roman" panose="02020603050405020304" pitchFamily="18" charset="0"/>
                <a:ea typeface="宋体" panose="02010600030101010101" pitchFamily="2" charset="-122"/>
                <a:sym typeface="Symbol" panose="05050102010706020507" pitchFamily="18" charset="2"/>
              </a:rPr>
              <a:t> </a:t>
            </a:r>
            <a:r>
              <a:rPr kumimoji="1" lang="zh-CN" altLang="en-US" sz="2400">
                <a:latin typeface="Times New Roman" panose="02020603050405020304" pitchFamily="18" charset="0"/>
                <a:ea typeface="宋体" panose="02010600030101010101" pitchFamily="2" charset="-122"/>
                <a:sym typeface="Symbol" panose="05050102010706020507" pitchFamily="18" charset="2"/>
              </a:rPr>
              <a:t>和 </a:t>
            </a:r>
            <a:r>
              <a:rPr kumimoji="1" lang="en-US" altLang="zh-CN" sz="2400" i="1">
                <a:latin typeface="Times New Roman" panose="02020603050405020304" pitchFamily="18" charset="0"/>
                <a:ea typeface="宋体" panose="02010600030101010101" pitchFamily="2" charset="-122"/>
                <a:sym typeface="Symbol" panose="05050102010706020507" pitchFamily="18" charset="2"/>
              </a:rPr>
              <a:t>q </a:t>
            </a:r>
            <a:r>
              <a:rPr kumimoji="1" lang="zh-CN" altLang="en-US" sz="2400">
                <a:latin typeface="Times New Roman" panose="02020603050405020304" pitchFamily="18" charset="0"/>
                <a:ea typeface="宋体" panose="02010600030101010101" pitchFamily="2" charset="-122"/>
                <a:sym typeface="Symbol" panose="05050102010706020507" pitchFamily="18" charset="2"/>
              </a:rPr>
              <a:t>均为</a:t>
            </a:r>
            <a:r>
              <a:rPr kumimoji="1" lang="en-US" altLang="zh-CN" sz="2400">
                <a:latin typeface="Times New Roman" panose="02020603050405020304" pitchFamily="18" charset="0"/>
                <a:ea typeface="宋体" panose="02010600030101010101" pitchFamily="2" charset="-122"/>
                <a:sym typeface="Symbol" panose="05050102010706020507" pitchFamily="18" charset="2"/>
              </a:rPr>
              <a:t>T</a:t>
            </a:r>
          </a:p>
        </p:txBody>
      </p:sp>
      <p:sp>
        <p:nvSpPr>
          <p:cNvPr id="20" name="Line 17"/>
          <p:cNvSpPr>
            <a:spLocks noChangeShapeType="1"/>
          </p:cNvSpPr>
          <p:nvPr/>
        </p:nvSpPr>
        <p:spPr bwMode="auto">
          <a:xfrm flipH="1">
            <a:off x="6128766" y="3846662"/>
            <a:ext cx="914400" cy="1219200"/>
          </a:xfrm>
          <a:prstGeom prst="line">
            <a:avLst/>
          </a:prstGeom>
          <a:noFill/>
          <a:ln w="9525">
            <a:solidFill>
              <a:srgbClr val="FFCC00"/>
            </a:solidFill>
            <a:prstDash val="dash"/>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1" name="标题 1"/>
          <p:cNvSpPr>
            <a:spLocks noGrp="1"/>
          </p:cNvSpPr>
          <p:nvPr>
            <p:ph type="title"/>
          </p:nvPr>
        </p:nvSpPr>
        <p:spPr>
          <a:xfrm>
            <a:off x="612648" y="228600"/>
            <a:ext cx="8153400" cy="990600"/>
          </a:xfrm>
        </p:spPr>
        <p:txBody>
          <a:bodyPr>
            <a:normAutofit/>
          </a:bodyPr>
          <a:lstStyle/>
          <a:p>
            <a:r>
              <a:rPr lang="zh-CN" altLang="en-US" dirty="0" smtClean="0"/>
              <a:t>合取连接词</a:t>
            </a:r>
            <a:endParaRPr lang="zh-CN" altLang="en-US" dirty="0"/>
          </a:p>
        </p:txBody>
      </p:sp>
    </p:spTree>
    <p:extLst>
      <p:ext uri="{BB962C8B-B14F-4D97-AF65-F5344CB8AC3E}">
        <p14:creationId xmlns:p14="http://schemas.microsoft.com/office/powerpoint/2010/main" val="940507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85000" lnSpcReduction="20000"/>
          </a:bodyPr>
          <a:lstStyle/>
          <a:p>
            <a:pPr>
              <a:defRPr/>
            </a:pPr>
            <a:fld id="{2B07DFD9-0081-4E97-99AE-36B79132901F}" type="slidenum">
              <a:rPr lang="en-US" altLang="zh-CN" smtClean="0"/>
              <a:pPr>
                <a:defRPr/>
              </a:pPr>
              <a:t>18</a:t>
            </a:fld>
            <a:endParaRPr lang="en-US" altLang="zh-CN"/>
          </a:p>
        </p:txBody>
      </p:sp>
      <p:sp>
        <p:nvSpPr>
          <p:cNvPr id="6" name="Oval 2"/>
          <p:cNvSpPr>
            <a:spLocks noChangeArrowheads="1"/>
          </p:cNvSpPr>
          <p:nvPr/>
        </p:nvSpPr>
        <p:spPr bwMode="auto">
          <a:xfrm>
            <a:off x="2667000" y="3429000"/>
            <a:ext cx="1752600" cy="2362200"/>
          </a:xfrm>
          <a:prstGeom prst="ellipse">
            <a:avLst/>
          </a:prstGeom>
          <a:solidFill>
            <a:srgbClr val="CCFFCC">
              <a:alpha val="50195"/>
            </a:srgbClr>
          </a:solidFill>
          <a:ln w="9525">
            <a:solidFill>
              <a:srgbClr val="339966"/>
            </a:solidFill>
            <a:round/>
            <a:headEnd/>
            <a:tailEnd/>
          </a:ln>
        </p:spPr>
        <p:txBody>
          <a:bodyPr wrap="none" anchor="ct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7" name="Rectangle 3"/>
          <p:cNvSpPr>
            <a:spLocks noChangeArrowheads="1"/>
          </p:cNvSpPr>
          <p:nvPr/>
        </p:nvSpPr>
        <p:spPr bwMode="auto">
          <a:xfrm>
            <a:off x="1547813" y="3573463"/>
            <a:ext cx="5181600" cy="533400"/>
          </a:xfrm>
          <a:prstGeom prst="rect">
            <a:avLst/>
          </a:prstGeom>
          <a:noFill/>
          <a:ln w="952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8" name="Text Box 5"/>
          <p:cNvSpPr txBox="1">
            <a:spLocks noChangeArrowheads="1"/>
          </p:cNvSpPr>
          <p:nvPr/>
        </p:nvSpPr>
        <p:spPr bwMode="auto">
          <a:xfrm>
            <a:off x="762000" y="1912333"/>
            <a:ext cx="5562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a:spcBef>
                <a:spcPct val="50000"/>
              </a:spcBef>
              <a:buClrTx/>
              <a:buSzTx/>
              <a:buNone/>
            </a:pPr>
            <a:r>
              <a:rPr kumimoji="1" lang="en-US" altLang="zh-CN" sz="2800" b="1" i="1" dirty="0" err="1" smtClean="0">
                <a:latin typeface="Times New Roman" panose="02020603050405020304" pitchFamily="18" charset="0"/>
                <a:ea typeface="宋体" panose="02010600030101010101" pitchFamily="2" charset="-122"/>
              </a:rPr>
              <a:t>p</a:t>
            </a:r>
            <a:r>
              <a:rPr kumimoji="1" lang="en-US" altLang="zh-CN" sz="2800" b="1" dirty="0" err="1">
                <a:latin typeface="Times New Roman" panose="02020603050405020304" pitchFamily="18" charset="0"/>
                <a:ea typeface="宋体" panose="02010600030101010101" pitchFamily="2" charset="-122"/>
                <a:sym typeface="Symbol" panose="05050102010706020507" pitchFamily="18" charset="2"/>
              </a:rPr>
              <a:t></a:t>
            </a:r>
            <a:r>
              <a:rPr kumimoji="1" lang="en-US" altLang="zh-CN" sz="2800" b="1" i="1" dirty="0" err="1" smtClean="0">
                <a:latin typeface="Times New Roman" panose="02020603050405020304" pitchFamily="18" charset="0"/>
                <a:ea typeface="宋体" panose="02010600030101010101" pitchFamily="2" charset="-122"/>
                <a:sym typeface="Symbol" panose="05050102010706020507" pitchFamily="18" charset="2"/>
              </a:rPr>
              <a:t>q</a:t>
            </a:r>
            <a:r>
              <a:rPr kumimoji="1" lang="zh-CN" altLang="en-US" sz="2800" b="1" i="1" dirty="0" smtClean="0">
                <a:latin typeface="Times New Roman" panose="02020603050405020304" pitchFamily="18" charset="0"/>
                <a:ea typeface="宋体" panose="02010600030101010101" pitchFamily="2" charset="-122"/>
                <a:sym typeface="Symbol" panose="05050102010706020507" pitchFamily="18" charset="2"/>
              </a:rPr>
              <a:t>：</a:t>
            </a:r>
            <a:r>
              <a:rPr kumimoji="1" lang="en-US" altLang="zh-CN" sz="2800" b="1" dirty="0" smtClean="0">
                <a:latin typeface="Times New Roman" panose="02020603050405020304" pitchFamily="18" charset="0"/>
                <a:ea typeface="宋体" panose="02010600030101010101" pitchFamily="2" charset="-122"/>
              </a:rPr>
              <a:t>“</a:t>
            </a:r>
            <a:r>
              <a:rPr kumimoji="1" lang="en-US" altLang="zh-CN" sz="2800" b="1" i="1" dirty="0" smtClean="0">
                <a:latin typeface="Times New Roman" panose="02020603050405020304" pitchFamily="18" charset="0"/>
                <a:ea typeface="宋体" panose="02010600030101010101" pitchFamily="2" charset="-122"/>
              </a:rPr>
              <a:t>p</a:t>
            </a:r>
            <a:r>
              <a:rPr kumimoji="1" lang="en-US" altLang="zh-CN" sz="2800" b="1" dirty="0" smtClean="0">
                <a:latin typeface="Times New Roman" panose="02020603050405020304" pitchFamily="18" charset="0"/>
                <a:ea typeface="宋体" panose="02010600030101010101" pitchFamily="2" charset="-122"/>
              </a:rPr>
              <a:t> </a:t>
            </a:r>
            <a:r>
              <a:rPr kumimoji="1" lang="zh-CN" altLang="en-US" sz="2800" b="1" dirty="0">
                <a:latin typeface="Times New Roman" panose="02020603050405020304" pitchFamily="18" charset="0"/>
                <a:ea typeface="宋体" panose="02010600030101010101" pitchFamily="2" charset="-122"/>
              </a:rPr>
              <a:t>或 </a:t>
            </a:r>
            <a:r>
              <a:rPr kumimoji="1" lang="en-US" altLang="zh-CN" sz="2800" b="1" i="1" dirty="0">
                <a:latin typeface="Times New Roman" panose="02020603050405020304" pitchFamily="18" charset="0"/>
                <a:ea typeface="宋体" panose="02010600030101010101" pitchFamily="2" charset="-122"/>
              </a:rPr>
              <a:t>q</a:t>
            </a:r>
            <a:r>
              <a:rPr kumimoji="1" lang="en-US" altLang="zh-CN" sz="2800" b="1" dirty="0" smtClean="0">
                <a:latin typeface="Times New Roman" panose="02020603050405020304" pitchFamily="18" charset="0"/>
                <a:ea typeface="宋体" panose="02010600030101010101" pitchFamily="2" charset="-122"/>
              </a:rPr>
              <a:t>”</a:t>
            </a:r>
            <a:endParaRPr kumimoji="1" lang="zh-CN" altLang="en-US" sz="2800" b="1" i="1" dirty="0">
              <a:solidFill>
                <a:srgbClr val="0000CC"/>
              </a:solidFill>
              <a:latin typeface="Times New Roman" panose="02020603050405020304" pitchFamily="18" charset="0"/>
              <a:ea typeface="宋体" panose="02010600030101010101" pitchFamily="2" charset="-122"/>
            </a:endParaRPr>
          </a:p>
        </p:txBody>
      </p:sp>
      <p:sp>
        <p:nvSpPr>
          <p:cNvPr id="9" name="Line 6"/>
          <p:cNvSpPr>
            <a:spLocks noChangeShapeType="1"/>
          </p:cNvSpPr>
          <p:nvPr/>
        </p:nvSpPr>
        <p:spPr bwMode="auto">
          <a:xfrm>
            <a:off x="2590800" y="2819400"/>
            <a:ext cx="3429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 name="Line 7"/>
          <p:cNvSpPr>
            <a:spLocks noChangeShapeType="1"/>
          </p:cNvSpPr>
          <p:nvPr/>
        </p:nvSpPr>
        <p:spPr bwMode="auto">
          <a:xfrm>
            <a:off x="2590800" y="5791200"/>
            <a:ext cx="3429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 name="Line 8"/>
          <p:cNvSpPr>
            <a:spLocks noChangeShapeType="1"/>
          </p:cNvSpPr>
          <p:nvPr/>
        </p:nvSpPr>
        <p:spPr bwMode="auto">
          <a:xfrm>
            <a:off x="2667000" y="3429000"/>
            <a:ext cx="3200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 name="Line 9"/>
          <p:cNvSpPr>
            <a:spLocks noChangeShapeType="1"/>
          </p:cNvSpPr>
          <p:nvPr/>
        </p:nvSpPr>
        <p:spPr bwMode="auto">
          <a:xfrm>
            <a:off x="4572000" y="2819400"/>
            <a:ext cx="0" cy="297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 name="Text Box 10"/>
          <p:cNvSpPr txBox="1">
            <a:spLocks noChangeArrowheads="1"/>
          </p:cNvSpPr>
          <p:nvPr/>
        </p:nvSpPr>
        <p:spPr bwMode="auto">
          <a:xfrm>
            <a:off x="2971800" y="28956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50000"/>
              </a:spcBef>
              <a:buClrTx/>
              <a:buSzTx/>
              <a:buFontTx/>
              <a:buNone/>
            </a:pPr>
            <a:r>
              <a:rPr kumimoji="1" lang="en-US" altLang="zh-CN" sz="2400" i="1">
                <a:latin typeface="Times New Roman" panose="02020603050405020304" pitchFamily="18" charset="0"/>
                <a:ea typeface="宋体" panose="02010600030101010101" pitchFamily="2" charset="-122"/>
              </a:rPr>
              <a:t>p        q</a:t>
            </a:r>
          </a:p>
        </p:txBody>
      </p:sp>
      <p:sp>
        <p:nvSpPr>
          <p:cNvPr id="14" name="Text Box 11"/>
          <p:cNvSpPr txBox="1">
            <a:spLocks noChangeArrowheads="1"/>
          </p:cNvSpPr>
          <p:nvPr/>
        </p:nvSpPr>
        <p:spPr bwMode="auto">
          <a:xfrm>
            <a:off x="2971800" y="3657600"/>
            <a:ext cx="1447800"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30000"/>
              </a:spcBef>
              <a:buClrTx/>
              <a:buSzTx/>
              <a:buFontTx/>
              <a:buNone/>
            </a:pPr>
            <a:r>
              <a:rPr kumimoji="1" lang="en-US" altLang="zh-CN" sz="2400">
                <a:latin typeface="Times New Roman" panose="02020603050405020304" pitchFamily="18" charset="0"/>
                <a:ea typeface="宋体" panose="02010600030101010101" pitchFamily="2" charset="-122"/>
              </a:rPr>
              <a:t>F       F</a:t>
            </a:r>
          </a:p>
          <a:p>
            <a:pPr eaLnBrk="1" hangingPunct="1">
              <a:spcBef>
                <a:spcPct val="30000"/>
              </a:spcBef>
              <a:buClrTx/>
              <a:buSzTx/>
              <a:buFontTx/>
              <a:buNone/>
            </a:pPr>
            <a:r>
              <a:rPr kumimoji="1" lang="en-US" altLang="zh-CN" sz="2400">
                <a:latin typeface="Times New Roman" panose="02020603050405020304" pitchFamily="18" charset="0"/>
                <a:ea typeface="宋体" panose="02010600030101010101" pitchFamily="2" charset="-122"/>
              </a:rPr>
              <a:t>F       T</a:t>
            </a:r>
          </a:p>
          <a:p>
            <a:pPr eaLnBrk="1" hangingPunct="1">
              <a:spcBef>
                <a:spcPct val="30000"/>
              </a:spcBef>
              <a:buClrTx/>
              <a:buSzTx/>
              <a:buFontTx/>
              <a:buNone/>
            </a:pPr>
            <a:r>
              <a:rPr kumimoji="1" lang="en-US" altLang="zh-CN" sz="2400">
                <a:latin typeface="Times New Roman" panose="02020603050405020304" pitchFamily="18" charset="0"/>
                <a:ea typeface="宋体" panose="02010600030101010101" pitchFamily="2" charset="-122"/>
              </a:rPr>
              <a:t>T       F</a:t>
            </a:r>
          </a:p>
          <a:p>
            <a:pPr eaLnBrk="1" hangingPunct="1">
              <a:spcBef>
                <a:spcPct val="30000"/>
              </a:spcBef>
              <a:buClrTx/>
              <a:buSzTx/>
              <a:buFontTx/>
              <a:buNone/>
            </a:pPr>
            <a:r>
              <a:rPr kumimoji="1" lang="en-US" altLang="zh-CN" sz="2400">
                <a:latin typeface="Times New Roman" panose="02020603050405020304" pitchFamily="18" charset="0"/>
                <a:ea typeface="宋体" panose="02010600030101010101" pitchFamily="2" charset="-122"/>
              </a:rPr>
              <a:t>T       T</a:t>
            </a:r>
          </a:p>
          <a:p>
            <a:pPr eaLnBrk="1" hangingPunct="1">
              <a:buClrTx/>
              <a:buSzTx/>
              <a:buFontTx/>
              <a:buNone/>
            </a:pPr>
            <a:endParaRPr kumimoji="1" lang="en-US" altLang="zh-CN" sz="2400">
              <a:latin typeface="Times New Roman" panose="02020603050405020304" pitchFamily="18" charset="0"/>
              <a:ea typeface="宋体" panose="02010600030101010101" pitchFamily="2" charset="-122"/>
            </a:endParaRPr>
          </a:p>
        </p:txBody>
      </p:sp>
      <p:sp>
        <p:nvSpPr>
          <p:cNvPr id="15" name="Text Box 12"/>
          <p:cNvSpPr txBox="1">
            <a:spLocks noChangeArrowheads="1"/>
          </p:cNvSpPr>
          <p:nvPr/>
        </p:nvSpPr>
        <p:spPr bwMode="auto">
          <a:xfrm>
            <a:off x="4876800" y="28956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50000"/>
              </a:spcBef>
              <a:buClrTx/>
              <a:buSzTx/>
              <a:buFontTx/>
              <a:buNone/>
            </a:pPr>
            <a:r>
              <a:rPr kumimoji="1" lang="en-US" altLang="zh-CN" sz="2400" i="1">
                <a:latin typeface="Times New Roman" panose="02020603050405020304" pitchFamily="18" charset="0"/>
                <a:ea typeface="宋体" panose="02010600030101010101" pitchFamily="2" charset="-122"/>
              </a:rPr>
              <a:t>p</a:t>
            </a:r>
            <a:r>
              <a:rPr kumimoji="1" lang="en-US" altLang="zh-CN" sz="1800">
                <a:latin typeface="Arial" panose="020B0604020202020204" pitchFamily="34" charset="0"/>
                <a:ea typeface="宋体" panose="02010600030101010101" pitchFamily="2" charset="-122"/>
                <a:sym typeface="Symbol" panose="05050102010706020507" pitchFamily="18" charset="2"/>
              </a:rPr>
              <a:t> </a:t>
            </a:r>
            <a:r>
              <a:rPr kumimoji="1" lang="en-US" altLang="zh-CN" sz="2400" i="1">
                <a:latin typeface="Times New Roman" panose="02020603050405020304" pitchFamily="18" charset="0"/>
                <a:ea typeface="宋体" panose="02010600030101010101" pitchFamily="2" charset="-122"/>
                <a:sym typeface="Symbol" panose="05050102010706020507" pitchFamily="18" charset="2"/>
              </a:rPr>
              <a:t>q</a:t>
            </a:r>
          </a:p>
        </p:txBody>
      </p:sp>
      <p:sp>
        <p:nvSpPr>
          <p:cNvPr id="16" name="Text Box 13"/>
          <p:cNvSpPr txBox="1">
            <a:spLocks noChangeArrowheads="1"/>
          </p:cNvSpPr>
          <p:nvPr/>
        </p:nvSpPr>
        <p:spPr bwMode="auto">
          <a:xfrm>
            <a:off x="5029200" y="3657600"/>
            <a:ext cx="609600"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30000"/>
              </a:spcBef>
              <a:buClrTx/>
              <a:buSzTx/>
              <a:buFontTx/>
              <a:buNone/>
            </a:pPr>
            <a:r>
              <a:rPr kumimoji="1" lang="en-US" altLang="zh-CN" sz="2400">
                <a:latin typeface="Times New Roman" panose="02020603050405020304" pitchFamily="18" charset="0"/>
                <a:ea typeface="宋体" panose="02010600030101010101" pitchFamily="2" charset="-122"/>
              </a:rPr>
              <a:t>F </a:t>
            </a:r>
          </a:p>
          <a:p>
            <a:pPr eaLnBrk="1" hangingPunct="1">
              <a:spcBef>
                <a:spcPct val="30000"/>
              </a:spcBef>
              <a:buClrTx/>
              <a:buSzTx/>
              <a:buFontTx/>
              <a:buNone/>
            </a:pPr>
            <a:r>
              <a:rPr kumimoji="1" lang="en-US" altLang="zh-CN" sz="2400">
                <a:latin typeface="Times New Roman" panose="02020603050405020304" pitchFamily="18" charset="0"/>
                <a:ea typeface="宋体" panose="02010600030101010101" pitchFamily="2" charset="-122"/>
              </a:rPr>
              <a:t>T</a:t>
            </a:r>
          </a:p>
          <a:p>
            <a:pPr eaLnBrk="1" hangingPunct="1">
              <a:spcBef>
                <a:spcPct val="30000"/>
              </a:spcBef>
              <a:buClrTx/>
              <a:buSzTx/>
              <a:buFontTx/>
              <a:buNone/>
            </a:pPr>
            <a:r>
              <a:rPr kumimoji="1" lang="en-US" altLang="zh-CN" sz="2400">
                <a:latin typeface="Times New Roman" panose="02020603050405020304" pitchFamily="18" charset="0"/>
                <a:ea typeface="宋体" panose="02010600030101010101" pitchFamily="2" charset="-122"/>
              </a:rPr>
              <a:t>T </a:t>
            </a:r>
          </a:p>
          <a:p>
            <a:pPr eaLnBrk="1" hangingPunct="1">
              <a:spcBef>
                <a:spcPct val="30000"/>
              </a:spcBef>
              <a:buClrTx/>
              <a:buSzTx/>
              <a:buFontTx/>
              <a:buNone/>
            </a:pPr>
            <a:r>
              <a:rPr kumimoji="1" lang="en-US" altLang="zh-CN" sz="2400">
                <a:latin typeface="Times New Roman" panose="02020603050405020304" pitchFamily="18" charset="0"/>
                <a:ea typeface="宋体" panose="02010600030101010101" pitchFamily="2" charset="-122"/>
              </a:rPr>
              <a:t>T</a:t>
            </a:r>
          </a:p>
          <a:p>
            <a:pPr eaLnBrk="1" hangingPunct="1">
              <a:buClrTx/>
              <a:buSzTx/>
              <a:buFontTx/>
              <a:buNone/>
            </a:pPr>
            <a:endParaRPr kumimoji="1" lang="en-US" altLang="zh-CN" sz="2400">
              <a:latin typeface="Times New Roman" panose="02020603050405020304" pitchFamily="18" charset="0"/>
              <a:ea typeface="宋体" panose="02010600030101010101" pitchFamily="2" charset="-122"/>
            </a:endParaRPr>
          </a:p>
        </p:txBody>
      </p:sp>
      <p:sp>
        <p:nvSpPr>
          <p:cNvPr id="17" name="Text Box 14"/>
          <p:cNvSpPr txBox="1">
            <a:spLocks noChangeArrowheads="1"/>
          </p:cNvSpPr>
          <p:nvPr/>
        </p:nvSpPr>
        <p:spPr bwMode="auto">
          <a:xfrm>
            <a:off x="762000" y="58674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50000"/>
              </a:spcBef>
              <a:buClrTx/>
              <a:buSzTx/>
              <a:buFontTx/>
              <a:buNone/>
            </a:pPr>
            <a:r>
              <a:rPr kumimoji="1" lang="en-US" altLang="zh-CN" sz="2400">
                <a:latin typeface="Times New Roman" panose="02020603050405020304" pitchFamily="18" charset="0"/>
                <a:ea typeface="宋体" panose="02010600030101010101" pitchFamily="2" charset="-122"/>
              </a:rPr>
              <a:t> &lt;</a:t>
            </a:r>
            <a:r>
              <a:rPr kumimoji="1" lang="en-US" altLang="zh-CN" sz="2400" i="1">
                <a:latin typeface="Times New Roman" panose="02020603050405020304" pitchFamily="18" charset="0"/>
                <a:ea typeface="宋体" panose="02010600030101010101" pitchFamily="2" charset="-122"/>
              </a:rPr>
              <a:t>p</a:t>
            </a:r>
            <a:r>
              <a:rPr kumimoji="1" lang="en-US" altLang="zh-CN" sz="2400">
                <a:latin typeface="Times New Roman" panose="02020603050405020304" pitchFamily="18" charset="0"/>
                <a:ea typeface="宋体" panose="02010600030101010101" pitchFamily="2" charset="-122"/>
              </a:rPr>
              <a:t>,</a:t>
            </a:r>
            <a:r>
              <a:rPr kumimoji="1" lang="en-US" altLang="zh-CN" sz="2400" i="1">
                <a:latin typeface="Times New Roman" panose="02020603050405020304" pitchFamily="18" charset="0"/>
                <a:ea typeface="宋体" panose="02010600030101010101" pitchFamily="2" charset="-122"/>
              </a:rPr>
              <a:t>q</a:t>
            </a:r>
            <a:r>
              <a:rPr kumimoji="1" lang="en-US" altLang="zh-CN" sz="2400">
                <a:latin typeface="Times New Roman" panose="02020603050405020304" pitchFamily="18" charset="0"/>
                <a:ea typeface="宋体" panose="02010600030101010101" pitchFamily="2" charset="-122"/>
              </a:rPr>
              <a:t>&gt; </a:t>
            </a:r>
            <a:r>
              <a:rPr kumimoji="1" lang="zh-CN" altLang="en-US" sz="2400">
                <a:latin typeface="Times New Roman" panose="02020603050405020304" pitchFamily="18" charset="0"/>
                <a:ea typeface="宋体" panose="02010600030101010101" pitchFamily="2" charset="-122"/>
              </a:rPr>
              <a:t>所有可能的取值</a:t>
            </a:r>
          </a:p>
        </p:txBody>
      </p:sp>
      <p:sp>
        <p:nvSpPr>
          <p:cNvPr id="18" name="Line 15"/>
          <p:cNvSpPr>
            <a:spLocks noChangeShapeType="1"/>
          </p:cNvSpPr>
          <p:nvPr/>
        </p:nvSpPr>
        <p:spPr bwMode="auto">
          <a:xfrm flipV="1">
            <a:off x="2362200" y="5486400"/>
            <a:ext cx="990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 name="Text Box 16"/>
          <p:cNvSpPr txBox="1">
            <a:spLocks noChangeArrowheads="1"/>
          </p:cNvSpPr>
          <p:nvPr/>
        </p:nvSpPr>
        <p:spPr bwMode="auto">
          <a:xfrm>
            <a:off x="6400800" y="1676400"/>
            <a:ext cx="2133600" cy="830263"/>
          </a:xfrm>
          <a:prstGeom prst="rect">
            <a:avLst/>
          </a:prstGeom>
          <a:solidFill>
            <a:srgbClr val="FFFF99"/>
          </a:solidFill>
          <a:ln w="57150" cmpd="thickThin">
            <a:solidFill>
              <a:srgbClr val="FFCC00"/>
            </a:solidFill>
            <a:miter lim="800000"/>
            <a:headEnd/>
            <a:tailEnd/>
          </a:ln>
          <a:effectLst>
            <a:outerShdw dist="107763" dir="18900000" algn="ctr" rotWithShape="0">
              <a:schemeClr val="bg2"/>
            </a:outerShdw>
          </a:effec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50000"/>
              </a:spcBef>
              <a:buClrTx/>
              <a:buSzTx/>
              <a:buFontTx/>
              <a:buNone/>
            </a:pPr>
            <a:r>
              <a:rPr kumimoji="1" lang="en-US" altLang="zh-CN" sz="2400" i="1">
                <a:latin typeface="Times New Roman" panose="02020603050405020304" pitchFamily="18" charset="0"/>
                <a:ea typeface="宋体" panose="02010600030101010101" pitchFamily="2" charset="-122"/>
              </a:rPr>
              <a:t>p</a:t>
            </a:r>
            <a:r>
              <a:rPr kumimoji="1" lang="en-US" altLang="zh-CN" sz="2400">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i="1">
                <a:latin typeface="Times New Roman" panose="02020603050405020304" pitchFamily="18" charset="0"/>
                <a:ea typeface="宋体" panose="02010600030101010101" pitchFamily="2" charset="-122"/>
                <a:sym typeface="Symbol" panose="05050102010706020507" pitchFamily="18" charset="2"/>
              </a:rPr>
              <a:t>q=</a:t>
            </a:r>
            <a:r>
              <a:rPr kumimoji="1" lang="en-US" altLang="zh-CN" sz="2400">
                <a:latin typeface="Times New Roman" panose="02020603050405020304" pitchFamily="18" charset="0"/>
                <a:ea typeface="宋体" panose="02010600030101010101" pitchFamily="2" charset="-122"/>
                <a:sym typeface="Symbol" panose="05050102010706020507" pitchFamily="18" charset="2"/>
              </a:rPr>
              <a:t>F</a:t>
            </a:r>
            <a:r>
              <a:rPr kumimoji="1" lang="en-US" altLang="zh-CN" sz="2400" i="1">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a:latin typeface="Times New Roman" panose="02020603050405020304" pitchFamily="18" charset="0"/>
                <a:ea typeface="宋体" panose="02010600030101010101" pitchFamily="2" charset="-122"/>
                <a:sym typeface="Symbol" panose="05050102010706020507" pitchFamily="18" charset="2"/>
              </a:rPr>
              <a:t>iff both </a:t>
            </a:r>
            <a:r>
              <a:rPr kumimoji="1" lang="en-US" altLang="zh-CN" sz="2400" i="1">
                <a:latin typeface="Times New Roman" panose="02020603050405020304" pitchFamily="18" charset="0"/>
                <a:ea typeface="宋体" panose="02010600030101010101" pitchFamily="2" charset="-122"/>
                <a:sym typeface="Symbol" panose="05050102010706020507" pitchFamily="18" charset="2"/>
              </a:rPr>
              <a:t>p</a:t>
            </a:r>
            <a:r>
              <a:rPr kumimoji="1" lang="en-US" altLang="zh-CN" sz="2400">
                <a:latin typeface="Times New Roman" panose="02020603050405020304" pitchFamily="18" charset="0"/>
                <a:ea typeface="宋体" panose="02010600030101010101" pitchFamily="2" charset="-122"/>
                <a:sym typeface="Symbol" panose="05050102010706020507" pitchFamily="18" charset="2"/>
              </a:rPr>
              <a:t> and </a:t>
            </a:r>
            <a:r>
              <a:rPr kumimoji="1" lang="en-US" altLang="zh-CN" sz="2400" i="1">
                <a:latin typeface="Times New Roman" panose="02020603050405020304" pitchFamily="18" charset="0"/>
                <a:ea typeface="宋体" panose="02010600030101010101" pitchFamily="2" charset="-122"/>
                <a:sym typeface="Symbol" panose="05050102010706020507" pitchFamily="18" charset="2"/>
              </a:rPr>
              <a:t>q </a:t>
            </a:r>
            <a:r>
              <a:rPr kumimoji="1" lang="zh-CN" altLang="en-US" sz="2400">
                <a:latin typeface="Times New Roman" panose="02020603050405020304" pitchFamily="18" charset="0"/>
                <a:ea typeface="宋体" panose="02010600030101010101" pitchFamily="2" charset="-122"/>
                <a:sym typeface="Symbol" panose="05050102010706020507" pitchFamily="18" charset="2"/>
              </a:rPr>
              <a:t>均为</a:t>
            </a:r>
            <a:r>
              <a:rPr kumimoji="1" lang="en-US" altLang="zh-CN" sz="2400">
                <a:latin typeface="Times New Roman" panose="02020603050405020304" pitchFamily="18" charset="0"/>
                <a:ea typeface="宋体" panose="02010600030101010101" pitchFamily="2" charset="-122"/>
                <a:sym typeface="Symbol" panose="05050102010706020507" pitchFamily="18" charset="2"/>
              </a:rPr>
              <a:t>F</a:t>
            </a:r>
          </a:p>
        </p:txBody>
      </p:sp>
      <p:sp>
        <p:nvSpPr>
          <p:cNvPr id="20" name="Line 17"/>
          <p:cNvSpPr>
            <a:spLocks noChangeShapeType="1"/>
          </p:cNvSpPr>
          <p:nvPr/>
        </p:nvSpPr>
        <p:spPr bwMode="auto">
          <a:xfrm flipH="1">
            <a:off x="6156325" y="2590800"/>
            <a:ext cx="701675" cy="1125538"/>
          </a:xfrm>
          <a:prstGeom prst="line">
            <a:avLst/>
          </a:prstGeom>
          <a:noFill/>
          <a:ln w="9525">
            <a:solidFill>
              <a:srgbClr val="FFCC00"/>
            </a:solidFill>
            <a:prstDash val="dash"/>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1" name="标题 1"/>
          <p:cNvSpPr>
            <a:spLocks noGrp="1"/>
          </p:cNvSpPr>
          <p:nvPr>
            <p:ph type="title"/>
          </p:nvPr>
        </p:nvSpPr>
        <p:spPr>
          <a:xfrm>
            <a:off x="612648" y="228600"/>
            <a:ext cx="8153400" cy="990600"/>
          </a:xfrm>
        </p:spPr>
        <p:txBody>
          <a:bodyPr>
            <a:normAutofit/>
          </a:bodyPr>
          <a:lstStyle/>
          <a:p>
            <a:r>
              <a:rPr lang="zh-CN" altLang="en-US" dirty="0" smtClean="0"/>
              <a:t>析取连接词</a:t>
            </a:r>
            <a:endParaRPr lang="zh-CN" altLang="en-US" dirty="0"/>
          </a:p>
        </p:txBody>
      </p:sp>
    </p:spTree>
    <p:extLst>
      <p:ext uri="{BB962C8B-B14F-4D97-AF65-F5344CB8AC3E}">
        <p14:creationId xmlns:p14="http://schemas.microsoft.com/office/powerpoint/2010/main" val="18563638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pPr eaLnBrk="1" hangingPunct="1"/>
            <a:r>
              <a:rPr lang="zh-CN" altLang="en-US" dirty="0" smtClean="0"/>
              <a:t>例</a:t>
            </a:r>
          </a:p>
        </p:txBody>
      </p:sp>
      <p:sp>
        <p:nvSpPr>
          <p:cNvPr id="37891" name="内容占位符 2"/>
          <p:cNvSpPr>
            <a:spLocks noGrp="1"/>
          </p:cNvSpPr>
          <p:nvPr>
            <p:ph idx="1"/>
          </p:nvPr>
        </p:nvSpPr>
        <p:spPr/>
        <p:txBody>
          <a:bodyPr/>
          <a:lstStyle/>
          <a:p>
            <a:pPr eaLnBrk="1" hangingPunct="1"/>
            <a:r>
              <a:rPr lang="zh-CN" altLang="en-US" dirty="0" smtClean="0"/>
              <a:t>今天周一，开学第一天</a:t>
            </a:r>
            <a:endParaRPr lang="en-US" altLang="zh-CN" dirty="0" smtClean="0"/>
          </a:p>
          <a:p>
            <a:pPr eaLnBrk="1" hangingPunct="1"/>
            <a:r>
              <a:rPr lang="zh-CN" altLang="en-US" dirty="0" smtClean="0"/>
              <a:t>我们周一和周四有离散数学课</a:t>
            </a:r>
            <a:endParaRPr lang="en-US" altLang="zh-CN" dirty="0" smtClean="0"/>
          </a:p>
          <a:p>
            <a:pPr eaLnBrk="1" hangingPunct="1"/>
            <a:r>
              <a:rPr lang="zh-CN" altLang="en-US" dirty="0" smtClean="0"/>
              <a:t>我们周一或者周四踢足球</a:t>
            </a:r>
          </a:p>
          <a:p>
            <a:pPr eaLnBrk="1" hangingPunct="1"/>
            <a:endParaRPr lang="zh-CN" altLang="en-US" dirty="0"/>
          </a:p>
          <a:p>
            <a:r>
              <a:rPr lang="zh-CN" altLang="en-US" dirty="0"/>
              <a:t>套餐的菜单上写着：鸡腿饭或者叉烧饭，苹果或香蕉</a:t>
            </a:r>
            <a:endParaRPr lang="en-US" altLang="zh-CN" dirty="0" smtClean="0"/>
          </a:p>
        </p:txBody>
      </p:sp>
      <p:sp>
        <p:nvSpPr>
          <p:cNvPr id="5" name="TextBox 4"/>
          <p:cNvSpPr txBox="1">
            <a:spLocks noChangeArrowheads="1"/>
          </p:cNvSpPr>
          <p:nvPr/>
        </p:nvSpPr>
        <p:spPr bwMode="auto">
          <a:xfrm>
            <a:off x="2339752" y="4725144"/>
            <a:ext cx="1979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0"/>
              </a:spcBef>
              <a:buClrTx/>
              <a:buSzTx/>
              <a:buFontTx/>
              <a:buNone/>
            </a:pPr>
            <a:r>
              <a:rPr lang="zh-CN" altLang="en-US" sz="2800" b="1" dirty="0">
                <a:latin typeface="Arial" panose="020B0604020202020204" pitchFamily="34" charset="0"/>
                <a:ea typeface="宋体" panose="02010600030101010101" pitchFamily="2" charset="-122"/>
              </a:rPr>
              <a:t>异或连接符</a:t>
            </a:r>
          </a:p>
        </p:txBody>
      </p:sp>
    </p:spTree>
    <p:extLst>
      <p:ext uri="{BB962C8B-B14F-4D97-AF65-F5344CB8AC3E}">
        <p14:creationId xmlns:p14="http://schemas.microsoft.com/office/powerpoint/2010/main" val="27606511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7001" y="1572282"/>
            <a:ext cx="7772400" cy="4587875"/>
          </a:xfrm>
        </p:spPr>
        <p:txBody>
          <a:bodyPr>
            <a:normAutofit/>
          </a:bodyPr>
          <a:lstStyle/>
          <a:p>
            <a:pPr>
              <a:defRPr/>
            </a:pPr>
            <a:r>
              <a:rPr lang="zh-CN" altLang="en-US" b="1" dirty="0" smtClean="0"/>
              <a:t>教师</a:t>
            </a:r>
            <a:r>
              <a:rPr lang="zh-CN" altLang="en-US" dirty="0"/>
              <a:t>：</a:t>
            </a:r>
            <a:r>
              <a:rPr lang="zh-CN" altLang="en-US" dirty="0" smtClean="0"/>
              <a:t>姚远（系楼</a:t>
            </a:r>
            <a:r>
              <a:rPr lang="en-US" altLang="zh-CN" dirty="0" smtClean="0"/>
              <a:t>819</a:t>
            </a:r>
            <a:r>
              <a:rPr lang="zh-CN" altLang="en-US" dirty="0" smtClean="0"/>
              <a:t>，</a:t>
            </a:r>
            <a:r>
              <a:rPr lang="en-US" altLang="zh-CN" dirty="0" smtClean="0">
                <a:hlinkClick r:id="rId3"/>
              </a:rPr>
              <a:t>y.yao@nju.edu.cn</a:t>
            </a:r>
            <a:r>
              <a:rPr lang="zh-CN" altLang="en-US" dirty="0" smtClean="0"/>
              <a:t>）</a:t>
            </a:r>
            <a:endParaRPr lang="en-US" altLang="zh-CN" dirty="0" smtClean="0"/>
          </a:p>
          <a:p>
            <a:pPr>
              <a:defRPr/>
            </a:pPr>
            <a:r>
              <a:rPr lang="zh-CN" altLang="en-US" b="1" dirty="0" smtClean="0"/>
              <a:t>助教：徐圣斌、张晓飞</a:t>
            </a:r>
            <a:endParaRPr lang="en-US" altLang="zh-CN" b="1" dirty="0" smtClean="0"/>
          </a:p>
          <a:p>
            <a:pPr>
              <a:defRPr/>
            </a:pPr>
            <a:r>
              <a:rPr lang="zh-CN" altLang="en-US" b="1" dirty="0" smtClean="0"/>
              <a:t>上课时间地点（本学期共</a:t>
            </a:r>
            <a:r>
              <a:rPr lang="en-US" altLang="zh-CN" b="1" dirty="0" smtClean="0"/>
              <a:t>16</a:t>
            </a:r>
            <a:r>
              <a:rPr lang="zh-CN" altLang="en-US" dirty="0"/>
              <a:t>周</a:t>
            </a:r>
            <a:r>
              <a:rPr lang="zh-CN" altLang="en-US" b="1" dirty="0" smtClean="0"/>
              <a:t>）</a:t>
            </a:r>
            <a:endParaRPr lang="en-US" altLang="zh-CN" b="1" dirty="0" smtClean="0"/>
          </a:p>
          <a:p>
            <a:pPr lvl="1">
              <a:defRPr/>
            </a:pPr>
            <a:r>
              <a:rPr lang="zh-CN" altLang="en-US" b="1" dirty="0" smtClean="0"/>
              <a:t>周一</a:t>
            </a:r>
            <a:r>
              <a:rPr lang="zh-CN" altLang="en-US" dirty="0" smtClean="0"/>
              <a:t>下午</a:t>
            </a:r>
            <a:r>
              <a:rPr lang="en-US" altLang="zh-CN" b="1" dirty="0" smtClean="0"/>
              <a:t>5-6</a:t>
            </a:r>
            <a:r>
              <a:rPr lang="zh-CN" altLang="en-US" b="1" dirty="0" smtClean="0"/>
              <a:t>节，逸</a:t>
            </a:r>
            <a:r>
              <a:rPr lang="en-US" altLang="zh-CN" b="1" dirty="0" smtClean="0"/>
              <a:t>B-309</a:t>
            </a:r>
          </a:p>
          <a:p>
            <a:pPr lvl="1">
              <a:defRPr/>
            </a:pPr>
            <a:r>
              <a:rPr lang="zh-CN" altLang="en-US" b="1" dirty="0" smtClean="0"/>
              <a:t>周</a:t>
            </a:r>
            <a:r>
              <a:rPr lang="zh-CN" altLang="en-US" dirty="0"/>
              <a:t>四</a:t>
            </a:r>
            <a:r>
              <a:rPr lang="zh-CN" altLang="en-US" b="1" dirty="0" smtClean="0"/>
              <a:t>上午</a:t>
            </a:r>
            <a:r>
              <a:rPr lang="en-US" altLang="zh-CN" b="1" dirty="0" smtClean="0"/>
              <a:t>3-4</a:t>
            </a:r>
            <a:r>
              <a:rPr lang="zh-CN" altLang="en-US" b="1" dirty="0" smtClean="0"/>
              <a:t>节，逸</a:t>
            </a:r>
            <a:r>
              <a:rPr lang="en-US" altLang="zh-CN" b="1" dirty="0" smtClean="0"/>
              <a:t>B-309</a:t>
            </a:r>
          </a:p>
          <a:p>
            <a:pPr>
              <a:defRPr/>
            </a:pPr>
            <a:r>
              <a:rPr lang="zh-CN" altLang="en-US" b="1" dirty="0" smtClean="0"/>
              <a:t>课程主页</a:t>
            </a:r>
            <a:endParaRPr lang="en-US" altLang="zh-CN" b="1" dirty="0" smtClean="0"/>
          </a:p>
          <a:p>
            <a:pPr lvl="1">
              <a:defRPr/>
            </a:pPr>
            <a:r>
              <a:rPr lang="en-US" altLang="zh-CN" sz="2400" dirty="0">
                <a:hlinkClick r:id="rId4"/>
              </a:rPr>
              <a:t>http</a:t>
            </a:r>
            <a:r>
              <a:rPr lang="en-US" altLang="zh-CN" sz="2400" dirty="0" smtClean="0">
                <a:hlinkClick r:id="rId4"/>
              </a:rPr>
              <a:t>://moon.nju.edu.cn/people/yuanyao/dismath</a:t>
            </a:r>
            <a:endParaRPr lang="en-US" altLang="zh-CN" sz="2400" dirty="0" smtClean="0"/>
          </a:p>
          <a:p>
            <a:pPr>
              <a:defRPr/>
            </a:pPr>
            <a:r>
              <a:rPr lang="zh-CN" altLang="en-US" b="1" dirty="0" smtClean="0"/>
              <a:t>考核方式</a:t>
            </a:r>
            <a:endParaRPr lang="en-US" altLang="zh-CN" b="1" dirty="0">
              <a:solidFill>
                <a:schemeClr val="accent4"/>
              </a:solidFill>
            </a:endParaRPr>
          </a:p>
          <a:p>
            <a:pPr lvl="1">
              <a:defRPr/>
            </a:pPr>
            <a:r>
              <a:rPr lang="zh-CN" altLang="en-US" b="1" dirty="0" smtClean="0">
                <a:solidFill>
                  <a:srgbClr val="FF0000"/>
                </a:solidFill>
              </a:rPr>
              <a:t>平时</a:t>
            </a:r>
            <a:r>
              <a:rPr lang="en-US" altLang="zh-CN" b="1" dirty="0" smtClean="0">
                <a:solidFill>
                  <a:srgbClr val="FF0000"/>
                </a:solidFill>
              </a:rPr>
              <a:t>(</a:t>
            </a:r>
            <a:r>
              <a:rPr lang="zh-CN" altLang="en-US" b="1" dirty="0" smtClean="0">
                <a:solidFill>
                  <a:srgbClr val="FF0000"/>
                </a:solidFill>
              </a:rPr>
              <a:t>测验</a:t>
            </a:r>
            <a:r>
              <a:rPr lang="en-US" altLang="zh-CN" b="1" dirty="0" smtClean="0">
                <a:solidFill>
                  <a:srgbClr val="FF0000"/>
                </a:solidFill>
              </a:rPr>
              <a:t>+</a:t>
            </a:r>
            <a:r>
              <a:rPr lang="zh-CN" altLang="en-US" b="1" dirty="0" smtClean="0">
                <a:solidFill>
                  <a:srgbClr val="FF0000"/>
                </a:solidFill>
              </a:rPr>
              <a:t>作业</a:t>
            </a:r>
            <a:r>
              <a:rPr lang="en-US" altLang="zh-CN" b="1" dirty="0" smtClean="0">
                <a:solidFill>
                  <a:srgbClr val="FF0000"/>
                </a:solidFill>
              </a:rPr>
              <a:t>)</a:t>
            </a:r>
            <a:r>
              <a:rPr lang="en-US" altLang="zh-CN" dirty="0" smtClean="0">
                <a:solidFill>
                  <a:srgbClr val="FF0000"/>
                </a:solidFill>
              </a:rPr>
              <a:t>3</a:t>
            </a:r>
            <a:r>
              <a:rPr lang="en-US" altLang="zh-CN" b="1" dirty="0" smtClean="0">
                <a:solidFill>
                  <a:srgbClr val="FF0000"/>
                </a:solidFill>
              </a:rPr>
              <a:t>0% + </a:t>
            </a:r>
            <a:r>
              <a:rPr lang="zh-CN" altLang="en-US" b="1" dirty="0" smtClean="0">
                <a:solidFill>
                  <a:srgbClr val="FF0000"/>
                </a:solidFill>
              </a:rPr>
              <a:t>期中</a:t>
            </a:r>
            <a:r>
              <a:rPr lang="en-US" altLang="zh-CN" b="1" dirty="0" smtClean="0">
                <a:solidFill>
                  <a:srgbClr val="FF0000"/>
                </a:solidFill>
              </a:rPr>
              <a:t>20% + </a:t>
            </a:r>
            <a:r>
              <a:rPr lang="zh-CN" altLang="en-US" b="1" dirty="0" smtClean="0">
                <a:solidFill>
                  <a:srgbClr val="FF0000"/>
                </a:solidFill>
              </a:rPr>
              <a:t>期末</a:t>
            </a:r>
            <a:r>
              <a:rPr lang="en-US" altLang="zh-CN" b="1" dirty="0" smtClean="0">
                <a:solidFill>
                  <a:srgbClr val="FF0000"/>
                </a:solidFill>
              </a:rPr>
              <a:t>50%</a:t>
            </a:r>
          </a:p>
          <a:p>
            <a:pPr marL="0" indent="0">
              <a:buFont typeface="Wingdings" panose="05000000000000000000" pitchFamily="2" charset="2"/>
              <a:buNone/>
              <a:defRPr/>
            </a:pPr>
            <a:endParaRPr lang="en-US" altLang="zh-CN" dirty="0" smtClean="0"/>
          </a:p>
          <a:p>
            <a:pPr>
              <a:defRPr/>
            </a:pPr>
            <a:endParaRPr lang="en-US" altLang="zh-CN" dirty="0" smtClean="0"/>
          </a:p>
        </p:txBody>
      </p:sp>
      <p:sp>
        <p:nvSpPr>
          <p:cNvPr id="4100" name="灯片编号占位符 3"/>
          <p:cNvSpPr>
            <a:spLocks noGrp="1"/>
          </p:cNvSpPr>
          <p:nvPr>
            <p:ph type="sldNum" sz="quarter" idx="12"/>
          </p:nvPr>
        </p:nvSpPr>
        <p:spPr>
          <a:xfrm>
            <a:off x="0" y="1272222"/>
            <a:ext cx="533400" cy="2444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kumimoji="0" lang="en-US" altLang="zh-CN" sz="1600" dirty="0" smtClean="0">
                <a:solidFill>
                  <a:schemeClr val="tx2"/>
                </a:solidFill>
              </a:rPr>
              <a:t>2</a:t>
            </a:r>
            <a:endParaRPr kumimoji="0" lang="en-US" altLang="zh-CN" sz="1600" dirty="0">
              <a:solidFill>
                <a:schemeClr val="tx2"/>
              </a:solidFill>
            </a:endParaRPr>
          </a:p>
        </p:txBody>
      </p:sp>
      <p:sp>
        <p:nvSpPr>
          <p:cNvPr id="2" name="Title 1"/>
          <p:cNvSpPr>
            <a:spLocks noGrp="1"/>
          </p:cNvSpPr>
          <p:nvPr>
            <p:ph type="title"/>
          </p:nvPr>
        </p:nvSpPr>
        <p:spPr/>
        <p:txBody>
          <a:bodyPr/>
          <a:lstStyle/>
          <a:p>
            <a:r>
              <a:rPr lang="zh-CN" altLang="en-US" dirty="0" smtClean="0"/>
              <a:t>课程信息</a:t>
            </a:r>
            <a:endParaRPr lang="en-US" dirty="0"/>
          </a:p>
        </p:txBody>
      </p:sp>
    </p:spTree>
    <p:extLst>
      <p:ext uri="{BB962C8B-B14F-4D97-AF65-F5344CB8AC3E}">
        <p14:creationId xmlns:p14="http://schemas.microsoft.com/office/powerpoint/2010/main" val="246969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500"/>
                                        <p:tgtEl>
                                          <p:spTgt spid="3">
                                            <p:txEl>
                                              <p:pRg st="7" end="7"/>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蕴涵连接词</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0C913308-F349-4B6D-A68A-DD1791B4A57B}" type="slidenum">
              <a:rPr lang="zh-CN" altLang="en-US" smtClean="0"/>
              <a:t>20</a:t>
            </a:fld>
            <a:endParaRPr lang="zh-CN" altLang="en-US" dirty="0"/>
          </a:p>
        </p:txBody>
      </p:sp>
      <p:sp>
        <p:nvSpPr>
          <p:cNvPr id="5" name="Text Box 3"/>
          <p:cNvSpPr txBox="1">
            <a:spLocks noChangeArrowheads="1"/>
          </p:cNvSpPr>
          <p:nvPr/>
        </p:nvSpPr>
        <p:spPr bwMode="auto">
          <a:xfrm>
            <a:off x="762000" y="1844824"/>
            <a:ext cx="5562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a:spcBef>
                <a:spcPct val="50000"/>
              </a:spcBef>
              <a:buClrTx/>
              <a:buSzTx/>
              <a:buNone/>
            </a:pPr>
            <a:r>
              <a:rPr kumimoji="1" lang="en-US" altLang="zh-CN" sz="2800" b="1" i="1" dirty="0" err="1">
                <a:latin typeface="Times New Roman" panose="02020603050405020304" pitchFamily="18" charset="0"/>
                <a:ea typeface="宋体" panose="02010600030101010101" pitchFamily="2" charset="-122"/>
              </a:rPr>
              <a:t>p</a:t>
            </a:r>
            <a:r>
              <a:rPr kumimoji="1" lang="en-US" altLang="zh-CN" sz="2800" b="1" dirty="0" err="1">
                <a:latin typeface="Times New Roman" panose="02020603050405020304" pitchFamily="18" charset="0"/>
                <a:ea typeface="宋体" panose="02010600030101010101" pitchFamily="2" charset="-122"/>
                <a:sym typeface="Symbol" panose="05050102010706020507" pitchFamily="18" charset="2"/>
              </a:rPr>
              <a:t></a:t>
            </a:r>
            <a:r>
              <a:rPr kumimoji="1" lang="en-US" altLang="zh-CN" sz="2800" b="1" i="1" dirty="0" err="1">
                <a:latin typeface="Times New Roman" panose="02020603050405020304" pitchFamily="18" charset="0"/>
                <a:ea typeface="宋体" panose="02010600030101010101" pitchFamily="2" charset="-122"/>
                <a:sym typeface="Symbol" panose="05050102010706020507" pitchFamily="18" charset="2"/>
              </a:rPr>
              <a:t>q</a:t>
            </a:r>
            <a:r>
              <a:rPr kumimoji="1" lang="en-US" altLang="zh-CN" sz="2800" b="1" dirty="0">
                <a:latin typeface="Times New Roman" panose="02020603050405020304" pitchFamily="18" charset="0"/>
                <a:ea typeface="宋体" panose="02010600030101010101" pitchFamily="2" charset="-122"/>
              </a:rPr>
              <a:t> </a:t>
            </a:r>
            <a:r>
              <a:rPr kumimoji="1" lang="zh-CN" altLang="en-US" sz="2800" b="1" i="1" dirty="0" smtClean="0">
                <a:latin typeface="Times New Roman" panose="02020603050405020304" pitchFamily="18" charset="0"/>
                <a:ea typeface="宋体" panose="02010600030101010101" pitchFamily="2" charset="-122"/>
              </a:rPr>
              <a:t>：</a:t>
            </a:r>
            <a:r>
              <a:rPr kumimoji="1" lang="en-US" altLang="zh-CN" sz="2800" b="1" dirty="0" smtClean="0">
                <a:latin typeface="Times New Roman" panose="02020603050405020304" pitchFamily="18" charset="0"/>
                <a:ea typeface="宋体" panose="02010600030101010101" pitchFamily="2" charset="-122"/>
              </a:rPr>
              <a:t>“</a:t>
            </a:r>
            <a:r>
              <a:rPr kumimoji="1" lang="zh-CN" altLang="en-US" sz="2800" b="1" dirty="0">
                <a:latin typeface="Times New Roman" panose="02020603050405020304" pitchFamily="18" charset="0"/>
                <a:ea typeface="宋体" panose="02010600030101010101" pitchFamily="2" charset="-122"/>
              </a:rPr>
              <a:t>如果 </a:t>
            </a:r>
            <a:r>
              <a:rPr kumimoji="1" lang="en-US" altLang="zh-CN" sz="2800" b="1" i="1" dirty="0">
                <a:latin typeface="Times New Roman" panose="02020603050405020304" pitchFamily="18" charset="0"/>
                <a:ea typeface="宋体" panose="02010600030101010101" pitchFamily="2" charset="-122"/>
              </a:rPr>
              <a:t>p</a:t>
            </a:r>
            <a:r>
              <a:rPr kumimoji="1" lang="en-US" altLang="zh-CN" sz="2800" b="1" dirty="0">
                <a:latin typeface="Times New Roman" panose="02020603050405020304" pitchFamily="18" charset="0"/>
                <a:ea typeface="宋体" panose="02010600030101010101" pitchFamily="2" charset="-122"/>
              </a:rPr>
              <a:t> </a:t>
            </a:r>
            <a:r>
              <a:rPr kumimoji="1" lang="zh-CN" altLang="en-US" sz="2800" b="1" dirty="0">
                <a:latin typeface="Times New Roman" panose="02020603050405020304" pitchFamily="18" charset="0"/>
                <a:ea typeface="宋体" panose="02010600030101010101" pitchFamily="2" charset="-122"/>
              </a:rPr>
              <a:t>则 </a:t>
            </a:r>
            <a:r>
              <a:rPr kumimoji="1" lang="en-US" altLang="zh-CN" sz="2800" b="1" i="1" dirty="0">
                <a:latin typeface="Times New Roman" panose="02020603050405020304" pitchFamily="18" charset="0"/>
                <a:ea typeface="宋体" panose="02010600030101010101" pitchFamily="2" charset="-122"/>
              </a:rPr>
              <a:t>q</a:t>
            </a:r>
            <a:r>
              <a:rPr kumimoji="1" lang="en-US" altLang="zh-CN" sz="2800" b="1" dirty="0" smtClean="0">
                <a:latin typeface="Times New Roman" panose="02020603050405020304" pitchFamily="18" charset="0"/>
                <a:ea typeface="宋体" panose="02010600030101010101" pitchFamily="2" charset="-122"/>
              </a:rPr>
              <a:t>”</a:t>
            </a:r>
            <a:endParaRPr kumimoji="1" lang="en-US" altLang="zh-CN" sz="2800" b="1" i="1" dirty="0">
              <a:solidFill>
                <a:srgbClr val="0000CC"/>
              </a:solidFill>
              <a:latin typeface="Times New Roman" panose="02020603050405020304" pitchFamily="18" charset="0"/>
              <a:ea typeface="宋体" panose="02010600030101010101" pitchFamily="2" charset="-122"/>
            </a:endParaRPr>
          </a:p>
        </p:txBody>
      </p:sp>
      <p:sp>
        <p:nvSpPr>
          <p:cNvPr id="6" name="Line 4"/>
          <p:cNvSpPr>
            <a:spLocks noChangeShapeType="1"/>
          </p:cNvSpPr>
          <p:nvPr/>
        </p:nvSpPr>
        <p:spPr bwMode="auto">
          <a:xfrm>
            <a:off x="1719064" y="2683024"/>
            <a:ext cx="3429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 name="Line 5"/>
          <p:cNvSpPr>
            <a:spLocks noChangeShapeType="1"/>
          </p:cNvSpPr>
          <p:nvPr/>
        </p:nvSpPr>
        <p:spPr bwMode="auto">
          <a:xfrm>
            <a:off x="1719064" y="5654824"/>
            <a:ext cx="3429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 name="Line 6"/>
          <p:cNvSpPr>
            <a:spLocks noChangeShapeType="1"/>
          </p:cNvSpPr>
          <p:nvPr/>
        </p:nvSpPr>
        <p:spPr bwMode="auto">
          <a:xfrm>
            <a:off x="1795264" y="3292624"/>
            <a:ext cx="3200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 name="Line 7"/>
          <p:cNvSpPr>
            <a:spLocks noChangeShapeType="1"/>
          </p:cNvSpPr>
          <p:nvPr/>
        </p:nvSpPr>
        <p:spPr bwMode="auto">
          <a:xfrm>
            <a:off x="3700264" y="2683024"/>
            <a:ext cx="0" cy="297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 name="Text Box 8"/>
          <p:cNvSpPr txBox="1">
            <a:spLocks noChangeArrowheads="1"/>
          </p:cNvSpPr>
          <p:nvPr/>
        </p:nvSpPr>
        <p:spPr bwMode="auto">
          <a:xfrm>
            <a:off x="2100064" y="2759224"/>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50000"/>
              </a:spcBef>
              <a:buClrTx/>
              <a:buSzTx/>
              <a:buFontTx/>
              <a:buNone/>
            </a:pPr>
            <a:r>
              <a:rPr kumimoji="1" lang="en-US" altLang="zh-CN" sz="2400" i="1">
                <a:latin typeface="Times New Roman" panose="02020603050405020304" pitchFamily="18" charset="0"/>
                <a:ea typeface="宋体" panose="02010600030101010101" pitchFamily="2" charset="-122"/>
              </a:rPr>
              <a:t>p        q</a:t>
            </a:r>
          </a:p>
        </p:txBody>
      </p:sp>
      <p:sp>
        <p:nvSpPr>
          <p:cNvPr id="11" name="Text Box 9"/>
          <p:cNvSpPr txBox="1">
            <a:spLocks noChangeArrowheads="1"/>
          </p:cNvSpPr>
          <p:nvPr/>
        </p:nvSpPr>
        <p:spPr bwMode="auto">
          <a:xfrm>
            <a:off x="2100064" y="3521224"/>
            <a:ext cx="1447800"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30000"/>
              </a:spcBef>
              <a:buClrTx/>
              <a:buSzTx/>
              <a:buFontTx/>
              <a:buNone/>
            </a:pPr>
            <a:r>
              <a:rPr kumimoji="1" lang="en-US" altLang="zh-CN" sz="2400" dirty="0">
                <a:latin typeface="Times New Roman" panose="02020603050405020304" pitchFamily="18" charset="0"/>
                <a:ea typeface="宋体" panose="02010600030101010101" pitchFamily="2" charset="-122"/>
              </a:rPr>
              <a:t>F       </a:t>
            </a:r>
            <a:r>
              <a:rPr kumimoji="1" lang="en-US" altLang="zh-CN" sz="2400" dirty="0" err="1">
                <a:latin typeface="Times New Roman" panose="02020603050405020304" pitchFamily="18" charset="0"/>
                <a:ea typeface="宋体" panose="02010600030101010101" pitchFamily="2" charset="-122"/>
              </a:rPr>
              <a:t>F</a:t>
            </a:r>
            <a:endParaRPr kumimoji="1" lang="en-US" altLang="zh-CN" sz="2400" dirty="0">
              <a:latin typeface="Times New Roman" panose="02020603050405020304" pitchFamily="18" charset="0"/>
              <a:ea typeface="宋体" panose="02010600030101010101" pitchFamily="2" charset="-122"/>
            </a:endParaRPr>
          </a:p>
          <a:p>
            <a:pPr eaLnBrk="1" hangingPunct="1">
              <a:spcBef>
                <a:spcPct val="30000"/>
              </a:spcBef>
              <a:buClrTx/>
              <a:buSzTx/>
              <a:buFontTx/>
              <a:buNone/>
            </a:pPr>
            <a:r>
              <a:rPr kumimoji="1" lang="en-US" altLang="zh-CN" sz="2400" dirty="0">
                <a:latin typeface="Times New Roman" panose="02020603050405020304" pitchFamily="18" charset="0"/>
                <a:ea typeface="宋体" panose="02010600030101010101" pitchFamily="2" charset="-122"/>
              </a:rPr>
              <a:t>F       T</a:t>
            </a:r>
          </a:p>
          <a:p>
            <a:pPr eaLnBrk="1" hangingPunct="1">
              <a:spcBef>
                <a:spcPct val="30000"/>
              </a:spcBef>
              <a:buClrTx/>
              <a:buSzTx/>
              <a:buFontTx/>
              <a:buNone/>
            </a:pPr>
            <a:r>
              <a:rPr kumimoji="1" lang="en-US" altLang="zh-CN" sz="2400" dirty="0">
                <a:latin typeface="Times New Roman" panose="02020603050405020304" pitchFamily="18" charset="0"/>
                <a:ea typeface="宋体" panose="02010600030101010101" pitchFamily="2" charset="-122"/>
              </a:rPr>
              <a:t>T       F</a:t>
            </a:r>
          </a:p>
          <a:p>
            <a:pPr eaLnBrk="1" hangingPunct="1">
              <a:spcBef>
                <a:spcPct val="30000"/>
              </a:spcBef>
              <a:buClrTx/>
              <a:buSzTx/>
              <a:buFontTx/>
              <a:buNone/>
            </a:pPr>
            <a:r>
              <a:rPr kumimoji="1" lang="en-US" altLang="zh-CN" sz="2400" dirty="0">
                <a:latin typeface="Times New Roman" panose="02020603050405020304" pitchFamily="18" charset="0"/>
                <a:ea typeface="宋体" panose="02010600030101010101" pitchFamily="2" charset="-122"/>
              </a:rPr>
              <a:t>T       </a:t>
            </a:r>
            <a:r>
              <a:rPr kumimoji="1" lang="en-US" altLang="zh-CN" sz="2400" dirty="0" err="1">
                <a:latin typeface="Times New Roman" panose="02020603050405020304" pitchFamily="18" charset="0"/>
                <a:ea typeface="宋体" panose="02010600030101010101" pitchFamily="2" charset="-122"/>
              </a:rPr>
              <a:t>T</a:t>
            </a:r>
            <a:endParaRPr kumimoji="1" lang="en-US" altLang="zh-CN" sz="2400" dirty="0">
              <a:latin typeface="Times New Roman" panose="02020603050405020304" pitchFamily="18" charset="0"/>
              <a:ea typeface="宋体" panose="02010600030101010101" pitchFamily="2" charset="-122"/>
            </a:endParaRPr>
          </a:p>
          <a:p>
            <a:pPr eaLnBrk="1" hangingPunct="1">
              <a:buClrTx/>
              <a:buSzTx/>
              <a:buFontTx/>
              <a:buNone/>
            </a:pPr>
            <a:endParaRPr kumimoji="1" lang="en-US" altLang="zh-CN" sz="2400" dirty="0">
              <a:latin typeface="Times New Roman" panose="02020603050405020304" pitchFamily="18" charset="0"/>
              <a:ea typeface="宋体" panose="02010600030101010101" pitchFamily="2" charset="-122"/>
            </a:endParaRPr>
          </a:p>
        </p:txBody>
      </p:sp>
      <p:sp>
        <p:nvSpPr>
          <p:cNvPr id="12" name="Text Box 10"/>
          <p:cNvSpPr txBox="1">
            <a:spLocks noChangeArrowheads="1"/>
          </p:cNvSpPr>
          <p:nvPr/>
        </p:nvSpPr>
        <p:spPr bwMode="auto">
          <a:xfrm>
            <a:off x="3852664" y="2759224"/>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50000"/>
              </a:spcBef>
              <a:buClrTx/>
              <a:buSzTx/>
              <a:buFontTx/>
              <a:buNone/>
            </a:pPr>
            <a:r>
              <a:rPr kumimoji="1" lang="en-US" altLang="zh-CN" sz="2400" i="1">
                <a:latin typeface="Times New Roman" panose="02020603050405020304" pitchFamily="18" charset="0"/>
                <a:ea typeface="宋体" panose="02010600030101010101" pitchFamily="2" charset="-122"/>
              </a:rPr>
              <a:t>p</a:t>
            </a:r>
            <a:r>
              <a:rPr kumimoji="1" lang="en-US" altLang="zh-CN" sz="2400">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i="1">
                <a:latin typeface="Times New Roman" panose="02020603050405020304" pitchFamily="18" charset="0"/>
                <a:ea typeface="宋体" panose="02010600030101010101" pitchFamily="2" charset="-122"/>
                <a:sym typeface="Symbol" panose="05050102010706020507" pitchFamily="18" charset="2"/>
              </a:rPr>
              <a:t>q</a:t>
            </a:r>
            <a:r>
              <a:rPr kumimoji="1" lang="en-US" altLang="zh-CN" sz="2400">
                <a:latin typeface="Times New Roman" panose="02020603050405020304" pitchFamily="18" charset="0"/>
                <a:ea typeface="宋体" panose="02010600030101010101" pitchFamily="2" charset="-122"/>
              </a:rPr>
              <a:t> </a:t>
            </a:r>
            <a:endParaRPr kumimoji="1" lang="en-US" altLang="zh-CN" sz="2400">
              <a:latin typeface="Times New Roman" panose="02020603050405020304" pitchFamily="18" charset="0"/>
              <a:ea typeface="宋体" panose="02010600030101010101" pitchFamily="2" charset="-122"/>
              <a:sym typeface="Symbol" panose="05050102010706020507" pitchFamily="18" charset="2"/>
            </a:endParaRPr>
          </a:p>
        </p:txBody>
      </p:sp>
      <p:sp>
        <p:nvSpPr>
          <p:cNvPr id="13" name="Text Box 11"/>
          <p:cNvSpPr txBox="1">
            <a:spLocks noChangeArrowheads="1"/>
          </p:cNvSpPr>
          <p:nvPr/>
        </p:nvSpPr>
        <p:spPr bwMode="auto">
          <a:xfrm>
            <a:off x="4157464" y="3521224"/>
            <a:ext cx="609600"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30000"/>
              </a:spcBef>
              <a:buClrTx/>
              <a:buSzTx/>
              <a:buFontTx/>
              <a:buNone/>
            </a:pPr>
            <a:r>
              <a:rPr kumimoji="1" lang="en-US" altLang="zh-CN" sz="2400">
                <a:latin typeface="Times New Roman" panose="02020603050405020304" pitchFamily="18" charset="0"/>
                <a:ea typeface="宋体" panose="02010600030101010101" pitchFamily="2" charset="-122"/>
              </a:rPr>
              <a:t>T</a:t>
            </a:r>
          </a:p>
          <a:p>
            <a:pPr eaLnBrk="1" hangingPunct="1">
              <a:spcBef>
                <a:spcPct val="30000"/>
              </a:spcBef>
              <a:buClrTx/>
              <a:buSzTx/>
              <a:buFontTx/>
              <a:buNone/>
            </a:pPr>
            <a:r>
              <a:rPr kumimoji="1" lang="en-US" altLang="zh-CN" sz="2400">
                <a:latin typeface="Times New Roman" panose="02020603050405020304" pitchFamily="18" charset="0"/>
                <a:ea typeface="宋体" panose="02010600030101010101" pitchFamily="2" charset="-122"/>
              </a:rPr>
              <a:t>T</a:t>
            </a:r>
          </a:p>
          <a:p>
            <a:pPr eaLnBrk="1" hangingPunct="1">
              <a:spcBef>
                <a:spcPct val="30000"/>
              </a:spcBef>
              <a:buClrTx/>
              <a:buSzTx/>
              <a:buFontTx/>
              <a:buNone/>
            </a:pPr>
            <a:r>
              <a:rPr kumimoji="1" lang="en-US" altLang="zh-CN" sz="2400">
                <a:latin typeface="Times New Roman" panose="02020603050405020304" pitchFamily="18" charset="0"/>
                <a:ea typeface="宋体" panose="02010600030101010101" pitchFamily="2" charset="-122"/>
              </a:rPr>
              <a:t>F </a:t>
            </a:r>
          </a:p>
          <a:p>
            <a:pPr eaLnBrk="1" hangingPunct="1">
              <a:spcBef>
                <a:spcPct val="30000"/>
              </a:spcBef>
              <a:buClrTx/>
              <a:buSzTx/>
              <a:buFontTx/>
              <a:buNone/>
            </a:pPr>
            <a:r>
              <a:rPr kumimoji="1" lang="en-US" altLang="zh-CN" sz="2400">
                <a:latin typeface="Times New Roman" panose="02020603050405020304" pitchFamily="18" charset="0"/>
                <a:ea typeface="宋体" panose="02010600030101010101" pitchFamily="2" charset="-122"/>
              </a:rPr>
              <a:t>T</a:t>
            </a:r>
          </a:p>
          <a:p>
            <a:pPr eaLnBrk="1" hangingPunct="1">
              <a:buClrTx/>
              <a:buSzTx/>
              <a:buFontTx/>
              <a:buNone/>
            </a:pPr>
            <a:endParaRPr kumimoji="1" lang="en-US" altLang="zh-CN" sz="2400">
              <a:latin typeface="Times New Roman" panose="02020603050405020304" pitchFamily="18" charset="0"/>
              <a:ea typeface="宋体" panose="02010600030101010101" pitchFamily="2" charset="-122"/>
            </a:endParaRPr>
          </a:p>
        </p:txBody>
      </p:sp>
      <p:sp>
        <p:nvSpPr>
          <p:cNvPr id="14" name="Text Box 16"/>
          <p:cNvSpPr txBox="1">
            <a:spLocks noChangeArrowheads="1"/>
          </p:cNvSpPr>
          <p:nvPr/>
        </p:nvSpPr>
        <p:spPr bwMode="auto">
          <a:xfrm>
            <a:off x="6049764" y="2391659"/>
            <a:ext cx="2159000" cy="1016000"/>
          </a:xfrm>
          <a:prstGeom prst="rect">
            <a:avLst/>
          </a:prstGeom>
          <a:solidFill>
            <a:srgbClr val="FFFF99"/>
          </a:solidFill>
          <a:ln w="57150" cmpd="thickThin">
            <a:solidFill>
              <a:srgbClr val="FFCC00"/>
            </a:solidFill>
            <a:miter lim="800000"/>
            <a:headEnd/>
            <a:tailEnd/>
          </a:ln>
          <a:effectLst>
            <a:outerShdw dist="107763" dir="18900000" algn="ctr" rotWithShape="0">
              <a:schemeClr val="bg2"/>
            </a:outerShdw>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dirty="0" err="1">
                <a:latin typeface="Times New Roman" panose="02020603050405020304" pitchFamily="18" charset="0"/>
              </a:rPr>
              <a:t>p</a:t>
            </a:r>
            <a:r>
              <a:rPr kumimoji="1" lang="en-US" altLang="zh-CN" sz="2400" b="1" dirty="0" err="1">
                <a:latin typeface="Times New Roman" panose="02020603050405020304" pitchFamily="18" charset="0"/>
                <a:sym typeface="Symbol" panose="05050102010706020507" pitchFamily="18" charset="2"/>
              </a:rPr>
              <a:t></a:t>
            </a:r>
            <a:r>
              <a:rPr kumimoji="1" lang="en-US" altLang="zh-CN" sz="2400" b="1" i="1" dirty="0" err="1">
                <a:latin typeface="Times New Roman" panose="02020603050405020304" pitchFamily="18" charset="0"/>
                <a:sym typeface="Symbol" panose="05050102010706020507" pitchFamily="18" charset="2"/>
              </a:rPr>
              <a:t>q</a:t>
            </a:r>
            <a:r>
              <a:rPr kumimoji="1" lang="en-US" altLang="zh-CN" sz="2400" b="1" i="1" dirty="0">
                <a:latin typeface="Times New Roman" panose="02020603050405020304" pitchFamily="18" charset="0"/>
                <a:sym typeface="Symbol" panose="05050102010706020507" pitchFamily="18" charset="2"/>
              </a:rPr>
              <a:t> </a:t>
            </a:r>
            <a:r>
              <a:rPr kumimoji="1" lang="en-US" altLang="zh-CN" sz="2400" b="1" i="1" dirty="0" smtClean="0">
                <a:latin typeface="Times New Roman" panose="02020603050405020304" pitchFamily="18" charset="0"/>
                <a:sym typeface="Symbol" panose="05050102010706020507" pitchFamily="18" charset="2"/>
              </a:rPr>
              <a:t>=</a:t>
            </a:r>
            <a:r>
              <a:rPr kumimoji="1" lang="en-US" altLang="zh-CN" sz="2400" b="1" dirty="0" smtClean="0">
                <a:latin typeface="Times New Roman" panose="02020603050405020304" pitchFamily="18" charset="0"/>
                <a:sym typeface="Symbol" panose="05050102010706020507" pitchFamily="18" charset="2"/>
              </a:rPr>
              <a:t>F</a:t>
            </a:r>
            <a:r>
              <a:rPr kumimoji="1" lang="en-US" altLang="zh-CN" sz="2400" b="1" i="1" dirty="0" smtClean="0">
                <a:latin typeface="Times New Roman" panose="02020603050405020304" pitchFamily="18" charset="0"/>
                <a:sym typeface="Symbol" panose="05050102010706020507" pitchFamily="18" charset="2"/>
              </a:rPr>
              <a:t> </a:t>
            </a:r>
            <a:r>
              <a:rPr kumimoji="1" lang="en-US" altLang="zh-CN" sz="2400" b="1" dirty="0" err="1">
                <a:latin typeface="Times New Roman" panose="02020603050405020304" pitchFamily="18" charset="0"/>
                <a:sym typeface="Symbol" panose="05050102010706020507" pitchFamily="18" charset="2"/>
              </a:rPr>
              <a:t>iff</a:t>
            </a:r>
            <a:r>
              <a:rPr kumimoji="1" lang="en-US" altLang="zh-CN" sz="2400" b="1" dirty="0">
                <a:latin typeface="Times New Roman" panose="02020603050405020304" pitchFamily="18" charset="0"/>
                <a:sym typeface="Symbol" panose="05050102010706020507" pitchFamily="18" charset="2"/>
              </a:rPr>
              <a:t> </a:t>
            </a:r>
          </a:p>
          <a:p>
            <a:pPr eaLnBrk="1" hangingPunct="1">
              <a:spcBef>
                <a:spcPct val="50000"/>
              </a:spcBef>
            </a:pPr>
            <a:r>
              <a:rPr kumimoji="1" lang="en-US" altLang="zh-CN" sz="2400" b="1" i="1" dirty="0">
                <a:latin typeface="Times New Roman" panose="02020603050405020304" pitchFamily="18" charset="0"/>
                <a:sym typeface="Symbol" panose="05050102010706020507" pitchFamily="18" charset="2"/>
              </a:rPr>
              <a:t>p</a:t>
            </a:r>
            <a:r>
              <a:rPr kumimoji="1" lang="zh-CN" altLang="en-US" sz="2400" b="1" dirty="0" smtClean="0">
                <a:latin typeface="Times New Roman" panose="02020603050405020304" pitchFamily="18" charset="0"/>
                <a:sym typeface="Symbol" panose="05050102010706020507" pitchFamily="18" charset="2"/>
              </a:rPr>
              <a:t>为</a:t>
            </a:r>
            <a:r>
              <a:rPr kumimoji="1" lang="en-US" altLang="zh-CN" sz="2400" b="1" dirty="0" smtClean="0">
                <a:latin typeface="Times New Roman" panose="02020603050405020304" pitchFamily="18" charset="0"/>
                <a:sym typeface="Symbol" panose="05050102010706020507" pitchFamily="18" charset="2"/>
              </a:rPr>
              <a:t>T</a:t>
            </a:r>
            <a:r>
              <a:rPr kumimoji="1" lang="zh-CN" altLang="en-US" sz="2400" b="1" dirty="0" smtClean="0">
                <a:latin typeface="Times New Roman" panose="02020603050405020304" pitchFamily="18" charset="0"/>
                <a:sym typeface="Symbol" panose="05050102010706020507" pitchFamily="18" charset="2"/>
              </a:rPr>
              <a:t>而</a:t>
            </a:r>
            <a:r>
              <a:rPr kumimoji="1" lang="en-US" altLang="zh-CN" sz="2400" b="1" i="1" dirty="0">
                <a:latin typeface="Times New Roman" panose="02020603050405020304" pitchFamily="18" charset="0"/>
                <a:sym typeface="Symbol" panose="05050102010706020507" pitchFamily="18" charset="2"/>
              </a:rPr>
              <a:t>q</a:t>
            </a:r>
            <a:r>
              <a:rPr kumimoji="1" lang="zh-CN" altLang="en-US" sz="2400" b="1" dirty="0" smtClean="0">
                <a:latin typeface="Times New Roman" panose="02020603050405020304" pitchFamily="18" charset="0"/>
                <a:sym typeface="Symbol" panose="05050102010706020507" pitchFamily="18" charset="2"/>
              </a:rPr>
              <a:t>为</a:t>
            </a:r>
            <a:r>
              <a:rPr kumimoji="1" lang="en-US" altLang="zh-CN" sz="2400" b="1" dirty="0" smtClean="0">
                <a:latin typeface="Times New Roman" panose="02020603050405020304" pitchFamily="18" charset="0"/>
                <a:sym typeface="Symbol" panose="05050102010706020507" pitchFamily="18" charset="2"/>
              </a:rPr>
              <a:t>F</a:t>
            </a:r>
            <a:endParaRPr kumimoji="1" lang="en-US" altLang="zh-CN" sz="2400" b="1" dirty="0">
              <a:latin typeface="Times New Roman" panose="02020603050405020304" pitchFamily="18" charset="0"/>
              <a:sym typeface="Symbol" panose="05050102010706020507" pitchFamily="18" charset="2"/>
            </a:endParaRPr>
          </a:p>
        </p:txBody>
      </p:sp>
      <p:sp>
        <p:nvSpPr>
          <p:cNvPr id="15" name="Rectangle 3"/>
          <p:cNvSpPr>
            <a:spLocks noChangeArrowheads="1"/>
          </p:cNvSpPr>
          <p:nvPr/>
        </p:nvSpPr>
        <p:spPr bwMode="auto">
          <a:xfrm>
            <a:off x="1566664" y="4444999"/>
            <a:ext cx="4301480" cy="533400"/>
          </a:xfrm>
          <a:prstGeom prst="rect">
            <a:avLst/>
          </a:prstGeom>
          <a:noFill/>
          <a:ln w="952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16" name="Line 17"/>
          <p:cNvSpPr>
            <a:spLocks noChangeShapeType="1"/>
          </p:cNvSpPr>
          <p:nvPr/>
        </p:nvSpPr>
        <p:spPr bwMode="auto">
          <a:xfrm flipH="1">
            <a:off x="5605264" y="3420343"/>
            <a:ext cx="620288" cy="1024656"/>
          </a:xfrm>
          <a:prstGeom prst="line">
            <a:avLst/>
          </a:prstGeom>
          <a:noFill/>
          <a:ln w="9525">
            <a:solidFill>
              <a:srgbClr val="FFCC00"/>
            </a:solidFill>
            <a:prstDash val="dash"/>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4137553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蕴涵连接词</a:t>
            </a:r>
          </a:p>
        </p:txBody>
      </p:sp>
      <p:sp>
        <p:nvSpPr>
          <p:cNvPr id="3" name="内容占位符 2"/>
          <p:cNvSpPr>
            <a:spLocks noGrp="1"/>
          </p:cNvSpPr>
          <p:nvPr>
            <p:ph sz="quarter" idx="1"/>
          </p:nvPr>
        </p:nvSpPr>
        <p:spPr>
          <a:xfrm>
            <a:off x="612648" y="1600200"/>
            <a:ext cx="8153400" cy="4853136"/>
          </a:xfrm>
        </p:spPr>
        <p:txBody>
          <a:bodyPr>
            <a:normAutofit lnSpcReduction="10000"/>
          </a:bodyPr>
          <a:lstStyle/>
          <a:p>
            <a:r>
              <a:rPr kumimoji="1" lang="en-US" altLang="zh-CN" sz="2800" i="1" dirty="0" err="1">
                <a:latin typeface="Times New Roman" panose="02020603050405020304" pitchFamily="18" charset="0"/>
              </a:rPr>
              <a:t>p</a:t>
            </a:r>
            <a:r>
              <a:rPr kumimoji="1" lang="en-US" altLang="zh-CN" sz="2800" dirty="0" err="1">
                <a:latin typeface="Times New Roman" panose="02020603050405020304" pitchFamily="18" charset="0"/>
                <a:sym typeface="Symbol" panose="05050102010706020507" pitchFamily="18" charset="2"/>
              </a:rPr>
              <a:t></a:t>
            </a:r>
            <a:r>
              <a:rPr kumimoji="1" lang="en-US" altLang="zh-CN" sz="2800" i="1" dirty="0" err="1">
                <a:latin typeface="Times New Roman" panose="02020603050405020304" pitchFamily="18" charset="0"/>
                <a:sym typeface="Symbol" panose="05050102010706020507" pitchFamily="18" charset="2"/>
              </a:rPr>
              <a:t>q</a:t>
            </a:r>
            <a:r>
              <a:rPr kumimoji="1" lang="zh-CN" altLang="en-US" sz="2800" dirty="0">
                <a:latin typeface="Times New Roman" panose="02020603050405020304" pitchFamily="18" charset="0"/>
                <a:sym typeface="Symbol" panose="05050102010706020507" pitchFamily="18" charset="2"/>
              </a:rPr>
              <a:t>：</a:t>
            </a:r>
            <a:r>
              <a:rPr kumimoji="1" lang="en-US" altLang="zh-CN" sz="2800" dirty="0">
                <a:latin typeface="Times New Roman" panose="02020603050405020304" pitchFamily="18" charset="0"/>
              </a:rPr>
              <a:t>“</a:t>
            </a:r>
            <a:r>
              <a:rPr kumimoji="1" lang="zh-CN" altLang="en-US" sz="2800" dirty="0">
                <a:latin typeface="Times New Roman" panose="02020603050405020304" pitchFamily="18" charset="0"/>
              </a:rPr>
              <a:t>若 </a:t>
            </a:r>
            <a:r>
              <a:rPr kumimoji="1" lang="en-US" altLang="zh-CN" sz="2800" i="1" dirty="0">
                <a:latin typeface="Times New Roman" panose="02020603050405020304" pitchFamily="18" charset="0"/>
              </a:rPr>
              <a:t>p</a:t>
            </a:r>
            <a:r>
              <a:rPr kumimoji="1" lang="en-US" altLang="zh-CN" sz="2800" dirty="0">
                <a:latin typeface="Times New Roman" panose="02020603050405020304" pitchFamily="18" charset="0"/>
              </a:rPr>
              <a:t> </a:t>
            </a:r>
            <a:r>
              <a:rPr kumimoji="1" lang="zh-CN" altLang="en-US" sz="2800" dirty="0">
                <a:latin typeface="Times New Roman" panose="02020603050405020304" pitchFamily="18" charset="0"/>
              </a:rPr>
              <a:t>，则 </a:t>
            </a:r>
            <a:r>
              <a:rPr kumimoji="1" lang="en-US" altLang="zh-CN" sz="2800" i="1" dirty="0">
                <a:latin typeface="Times New Roman" panose="02020603050405020304" pitchFamily="18" charset="0"/>
              </a:rPr>
              <a:t>q</a:t>
            </a:r>
            <a:r>
              <a:rPr kumimoji="1" lang="en-US" altLang="zh-CN" sz="2800" dirty="0">
                <a:latin typeface="Times New Roman" panose="02020603050405020304" pitchFamily="18" charset="0"/>
              </a:rPr>
              <a:t>” </a:t>
            </a:r>
            <a:r>
              <a:rPr kumimoji="1" lang="zh-CN" altLang="en-US" sz="2800" dirty="0">
                <a:latin typeface="Times New Roman" panose="02020603050405020304" pitchFamily="18" charset="0"/>
              </a:rPr>
              <a:t>（条件语句）</a:t>
            </a:r>
            <a:endParaRPr kumimoji="1" lang="en-US" altLang="zh-CN" sz="2800" i="1" dirty="0">
              <a:solidFill>
                <a:srgbClr val="0000CC"/>
              </a:solidFill>
              <a:latin typeface="Times New Roman" panose="02020603050405020304" pitchFamily="18" charset="0"/>
            </a:endParaRPr>
          </a:p>
          <a:p>
            <a:pPr lvl="1">
              <a:lnSpc>
                <a:spcPct val="110000"/>
              </a:lnSpc>
              <a:spcBef>
                <a:spcPct val="35000"/>
              </a:spcBef>
            </a:pPr>
            <a:endParaRPr lang="en-US" altLang="zh-CN" sz="2500" dirty="0" smtClean="0">
              <a:latin typeface="Times New Roman" panose="02020603050405020304" pitchFamily="18" charset="0"/>
              <a:cs typeface="Times New Roman" panose="02020603050405020304" pitchFamily="18" charset="0"/>
            </a:endParaRPr>
          </a:p>
          <a:p>
            <a:pPr>
              <a:lnSpc>
                <a:spcPct val="110000"/>
              </a:lnSpc>
              <a:spcBef>
                <a:spcPct val="35000"/>
              </a:spcBef>
            </a:pPr>
            <a:r>
              <a:rPr lang="zh-CN" altLang="en-US" sz="2800" dirty="0" smtClean="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想得奖，仅当</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只有考试得</a:t>
            </a:r>
            <a:r>
              <a:rPr lang="en-US" altLang="zh-CN" sz="2800" dirty="0">
                <a:latin typeface="Times New Roman" panose="02020603050405020304" pitchFamily="18" charset="0"/>
                <a:cs typeface="Times New Roman" panose="02020603050405020304" pitchFamily="18" charset="0"/>
              </a:rPr>
              <a:t>85</a:t>
            </a:r>
            <a:r>
              <a:rPr lang="zh-CN" altLang="en-US" sz="2800" dirty="0">
                <a:latin typeface="Times New Roman" panose="02020603050405020304" pitchFamily="18" charset="0"/>
                <a:cs typeface="Times New Roman" panose="02020603050405020304" pitchFamily="18" charset="0"/>
              </a:rPr>
              <a:t>分以上”</a:t>
            </a:r>
            <a:endParaRPr lang="en-US" altLang="zh-CN" sz="2800" dirty="0">
              <a:latin typeface="Times New Roman" panose="02020603050405020304" pitchFamily="18" charset="0"/>
              <a:cs typeface="Times New Roman" panose="02020603050405020304" pitchFamily="18" charset="0"/>
            </a:endParaRPr>
          </a:p>
          <a:p>
            <a:pPr lvl="1">
              <a:lnSpc>
                <a:spcPct val="110000"/>
              </a:lnSpc>
              <a:spcBef>
                <a:spcPct val="35000"/>
              </a:spcBef>
            </a:pPr>
            <a:r>
              <a:rPr lang="zh-CN" altLang="en-US" sz="2400" dirty="0">
                <a:latin typeface="Times New Roman" panose="02020603050405020304" pitchFamily="18" charset="0"/>
                <a:cs typeface="Times New Roman" panose="02020603050405020304" pitchFamily="18" charset="0"/>
              </a:rPr>
              <a:t>“得奖”</a:t>
            </a:r>
            <a:r>
              <a:rPr kumimoji="1" lang="en-US" altLang="zh-CN" sz="2400" dirty="0">
                <a:latin typeface="Times New Roman" panose="02020603050405020304" pitchFamily="18" charset="0"/>
                <a:sym typeface="Symbol" panose="05050102010706020507" pitchFamily="18" charset="2"/>
              </a:rPr>
              <a:t>  </a:t>
            </a:r>
            <a:r>
              <a:rPr kumimoji="1" lang="zh-CN" altLang="en-US"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cs typeface="Times New Roman" panose="02020603050405020304" pitchFamily="18" charset="0"/>
              </a:rPr>
              <a:t>考试得</a:t>
            </a:r>
            <a:r>
              <a:rPr lang="en-US" altLang="zh-CN" sz="2400" dirty="0">
                <a:latin typeface="Times New Roman" panose="02020603050405020304" pitchFamily="18" charset="0"/>
                <a:cs typeface="Times New Roman" panose="02020603050405020304" pitchFamily="18" charset="0"/>
              </a:rPr>
              <a:t>85</a:t>
            </a:r>
            <a:r>
              <a:rPr lang="zh-CN" altLang="en-US" sz="2400" dirty="0">
                <a:latin typeface="Times New Roman" panose="02020603050405020304" pitchFamily="18" charset="0"/>
                <a:cs typeface="Times New Roman" panose="02020603050405020304" pitchFamily="18" charset="0"/>
              </a:rPr>
              <a:t>分以上”</a:t>
            </a:r>
            <a:endParaRPr lang="en-US" altLang="zh-CN" sz="2400" dirty="0">
              <a:latin typeface="Times New Roman" panose="02020603050405020304" pitchFamily="18" charset="0"/>
              <a:cs typeface="Times New Roman" panose="02020603050405020304" pitchFamily="18" charset="0"/>
            </a:endParaRPr>
          </a:p>
          <a:p>
            <a:pPr lvl="1">
              <a:lnSpc>
                <a:spcPct val="110000"/>
              </a:lnSpc>
              <a:spcBef>
                <a:spcPct val="35000"/>
              </a:spcBef>
            </a:pPr>
            <a:r>
              <a:rPr lang="zh-CN" altLang="en-US" sz="2400" dirty="0">
                <a:latin typeface="Times New Roman" panose="02020603050405020304" pitchFamily="18" charset="0"/>
                <a:cs typeface="Times New Roman" panose="02020603050405020304" pitchFamily="18" charset="0"/>
              </a:rPr>
              <a:t>考不到</a:t>
            </a:r>
            <a:r>
              <a:rPr lang="en-US" altLang="zh-CN" sz="2400" dirty="0">
                <a:latin typeface="Times New Roman" panose="02020603050405020304" pitchFamily="18" charset="0"/>
                <a:cs typeface="Times New Roman" panose="02020603050405020304" pitchFamily="18" charset="0"/>
              </a:rPr>
              <a:t>85</a:t>
            </a:r>
            <a:r>
              <a:rPr lang="zh-CN" altLang="en-US" sz="2400" dirty="0">
                <a:latin typeface="Times New Roman" panose="02020603050405020304" pitchFamily="18" charset="0"/>
                <a:cs typeface="Times New Roman" panose="02020603050405020304" pitchFamily="18" charset="0"/>
              </a:rPr>
              <a:t>分以上，甭想得奖</a:t>
            </a:r>
            <a:endParaRPr lang="en-US" altLang="zh-CN" sz="2400" dirty="0">
              <a:latin typeface="Times New Roman" panose="02020603050405020304" pitchFamily="18" charset="0"/>
              <a:cs typeface="Times New Roman" panose="02020603050405020304" pitchFamily="18" charset="0"/>
            </a:endParaRPr>
          </a:p>
          <a:p>
            <a:pPr>
              <a:lnSpc>
                <a:spcPct val="110000"/>
              </a:lnSpc>
              <a:spcBef>
                <a:spcPct val="35000"/>
              </a:spcBef>
            </a:pPr>
            <a:r>
              <a:rPr lang="zh-CN" altLang="en-US" sz="2800" dirty="0">
                <a:latin typeface="Times New Roman" panose="02020603050405020304" pitchFamily="18" charset="0"/>
                <a:cs typeface="Times New Roman" panose="02020603050405020304" pitchFamily="18" charset="0"/>
              </a:rPr>
              <a:t>不能玩游戏，除非做完作业（</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p</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除非</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a:latin typeface="Times New Roman" panose="02020603050405020304" pitchFamily="18" charset="0"/>
                <a:cs typeface="Times New Roman" panose="02020603050405020304" pitchFamily="18" charset="0"/>
                <a:sym typeface="Symbol" panose="05050102010706020507" pitchFamily="18" charset="2"/>
              </a:rPr>
              <a:t>c</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sz="2800" dirty="0">
              <a:latin typeface="Times New Roman" panose="02020603050405020304" pitchFamily="18" charset="0"/>
              <a:cs typeface="Times New Roman" panose="02020603050405020304" pitchFamily="18" charset="0"/>
            </a:endParaRPr>
          </a:p>
          <a:p>
            <a:pPr lvl="1">
              <a:lnSpc>
                <a:spcPct val="110000"/>
              </a:lnSpc>
              <a:spcBef>
                <a:spcPct val="35000"/>
              </a:spcBef>
            </a:pPr>
            <a:r>
              <a:rPr lang="zh-CN" altLang="en-US" sz="2400" dirty="0">
                <a:latin typeface="Times New Roman" panose="02020603050405020304" pitchFamily="18" charset="0"/>
                <a:cs typeface="Times New Roman" panose="02020603050405020304" pitchFamily="18" charset="0"/>
              </a:rPr>
              <a:t>没有做完作业，就不能玩（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cs typeface="Times New Roman" panose="02020603050405020304" pitchFamily="18" charset="0"/>
                <a:sym typeface="Symbol" panose="05050102010706020507" pitchFamily="18" charset="2"/>
              </a:rPr>
              <a:t>c </a:t>
            </a:r>
            <a:r>
              <a:rPr kumimoji="1" lang="en-US" altLang="zh-CN" sz="24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p</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dirty="0" smtClean="0">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dirty="0" smtClean="0">
              <a:latin typeface="Times New Roman" panose="02020603050405020304" pitchFamily="18" charset="0"/>
              <a:cs typeface="Times New Roman" panose="02020603050405020304" pitchFamily="18" charset="0"/>
              <a:sym typeface="Symbol" panose="05050102010706020507" pitchFamily="18" charset="2"/>
            </a:endParaRPr>
          </a:p>
          <a:p>
            <a:pPr lvl="1">
              <a:lnSpc>
                <a:spcPct val="110000"/>
              </a:lnSpc>
              <a:spcBef>
                <a:spcPct val="35000"/>
              </a:spcBef>
            </a:pPr>
            <a:endParaRPr lang="en-US" altLang="zh-CN" sz="2400" i="1" dirty="0">
              <a:latin typeface="Times New Roman" panose="02020603050405020304" pitchFamily="18" charset="0"/>
              <a:cs typeface="Times New Roman" panose="02020603050405020304" pitchFamily="18" charset="0"/>
            </a:endParaRPr>
          </a:p>
          <a:p>
            <a:r>
              <a:rPr lang="zh-CN" altLang="en-US" sz="2800" dirty="0"/>
              <a:t>如果</a:t>
            </a:r>
            <a:r>
              <a:rPr lang="en-US" altLang="zh-CN" sz="2800" dirty="0"/>
              <a:t>p</a:t>
            </a:r>
            <a:r>
              <a:rPr lang="zh-CN" altLang="en-US" sz="2800" dirty="0"/>
              <a:t>则</a:t>
            </a:r>
            <a:r>
              <a:rPr lang="en-US" altLang="zh-CN" sz="2800" dirty="0"/>
              <a:t>q</a:t>
            </a:r>
            <a:r>
              <a:rPr lang="zh-CN" altLang="en-US" sz="2800" dirty="0"/>
              <a:t>、</a:t>
            </a:r>
            <a:r>
              <a:rPr lang="en-US" altLang="zh-CN" sz="2800" dirty="0"/>
              <a:t>p</a:t>
            </a:r>
            <a:r>
              <a:rPr lang="zh-CN" altLang="en-US" sz="2800" dirty="0"/>
              <a:t>仅当</a:t>
            </a:r>
            <a:r>
              <a:rPr lang="en-US" altLang="zh-CN" sz="2800" dirty="0"/>
              <a:t>q</a:t>
            </a:r>
            <a:r>
              <a:rPr lang="zh-CN" altLang="en-US" sz="2800" dirty="0"/>
              <a:t>、</a:t>
            </a:r>
            <a:r>
              <a:rPr lang="en-US" altLang="zh-CN" sz="2800" dirty="0"/>
              <a:t>q</a:t>
            </a:r>
            <a:r>
              <a:rPr lang="zh-CN" altLang="en-US" sz="2800" dirty="0" smtClean="0"/>
              <a:t>除非</a:t>
            </a:r>
            <a:r>
              <a:rPr lang="en-US" altLang="zh-CN" sz="28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smtClean="0"/>
              <a:t>p</a:t>
            </a:r>
            <a:endParaRPr lang="zh-CN" altLang="en-US" sz="2800" dirty="0"/>
          </a:p>
          <a:p>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t>21</a:t>
            </a:fld>
            <a:endParaRPr lang="zh-CN" altLang="en-US" dirty="0"/>
          </a:p>
        </p:txBody>
      </p:sp>
    </p:spTree>
    <p:extLst>
      <p:ext uri="{BB962C8B-B14F-4D97-AF65-F5344CB8AC3E}">
        <p14:creationId xmlns:p14="http://schemas.microsoft.com/office/powerpoint/2010/main" val="123170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双蕴含连接词</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0C913308-F349-4B6D-A68A-DD1791B4A57B}" type="slidenum">
              <a:rPr lang="zh-CN" altLang="en-US" smtClean="0"/>
              <a:t>22</a:t>
            </a:fld>
            <a:endParaRPr lang="zh-CN" altLang="en-US" dirty="0"/>
          </a:p>
        </p:txBody>
      </p:sp>
      <p:sp>
        <p:nvSpPr>
          <p:cNvPr id="5" name="Text Box 5"/>
          <p:cNvSpPr txBox="1">
            <a:spLocks noChangeArrowheads="1"/>
          </p:cNvSpPr>
          <p:nvPr/>
        </p:nvSpPr>
        <p:spPr bwMode="auto">
          <a:xfrm>
            <a:off x="5298232" y="2698526"/>
            <a:ext cx="369532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50000"/>
              </a:spcBef>
              <a:buClrTx/>
              <a:buSzTx/>
              <a:buFontTx/>
              <a:buNone/>
            </a:pPr>
            <a:r>
              <a:rPr kumimoji="1" lang="en-US" altLang="zh-CN" sz="2400" dirty="0">
                <a:latin typeface="Times New Roman" panose="02020603050405020304" pitchFamily="18" charset="0"/>
                <a:ea typeface="宋体" panose="02010600030101010101" pitchFamily="2" charset="-122"/>
              </a:rPr>
              <a:t> </a:t>
            </a:r>
            <a:r>
              <a:rPr kumimoji="1" lang="en-US" altLang="zh-CN" sz="2400" i="1" dirty="0" err="1">
                <a:latin typeface="Times New Roman" panose="02020603050405020304" pitchFamily="18" charset="0"/>
                <a:ea typeface="宋体" panose="02010600030101010101" pitchFamily="2" charset="-122"/>
              </a:rPr>
              <a:t>p</a:t>
            </a:r>
            <a:r>
              <a:rPr kumimoji="1" lang="en-US" altLang="zh-CN" sz="2400" dirty="0" err="1">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i="1" dirty="0" err="1">
                <a:latin typeface="Times New Roman" panose="02020603050405020304" pitchFamily="18" charset="0"/>
                <a:ea typeface="宋体" panose="02010600030101010101" pitchFamily="2" charset="-122"/>
                <a:sym typeface="Symbol" panose="05050102010706020507" pitchFamily="18" charset="2"/>
              </a:rPr>
              <a:t>q</a:t>
            </a:r>
            <a:r>
              <a:rPr kumimoji="1" lang="en-US" altLang="zh-CN" sz="2400" dirty="0">
                <a:latin typeface="Times New Roman" panose="02020603050405020304" pitchFamily="18" charset="0"/>
                <a:ea typeface="宋体" panose="02010600030101010101" pitchFamily="2" charset="-122"/>
              </a:rPr>
              <a:t> </a:t>
            </a:r>
            <a:r>
              <a:rPr kumimoji="1" lang="zh-CN" altLang="en-US" sz="2400" dirty="0">
                <a:latin typeface="Times New Roman" panose="02020603050405020304" pitchFamily="18" charset="0"/>
                <a:ea typeface="宋体" panose="02010600030101010101" pitchFamily="2" charset="-122"/>
              </a:rPr>
              <a:t>为真：意味着 </a:t>
            </a:r>
            <a:r>
              <a:rPr kumimoji="1" lang="en-US" altLang="zh-CN" sz="2400" i="1" dirty="0">
                <a:latin typeface="Times New Roman" panose="02020603050405020304" pitchFamily="18" charset="0"/>
                <a:ea typeface="宋体" panose="02010600030101010101" pitchFamily="2" charset="-122"/>
              </a:rPr>
              <a:t>p </a:t>
            </a:r>
            <a:r>
              <a:rPr kumimoji="1" lang="zh-CN" altLang="en-US" sz="2400" dirty="0">
                <a:latin typeface="Times New Roman" panose="02020603050405020304" pitchFamily="18" charset="0"/>
                <a:ea typeface="宋体" panose="02010600030101010101" pitchFamily="2" charset="-122"/>
              </a:rPr>
              <a:t>和 </a:t>
            </a:r>
            <a:r>
              <a:rPr kumimoji="1" lang="en-US" altLang="zh-CN" sz="2400" i="1" dirty="0">
                <a:latin typeface="Times New Roman" panose="02020603050405020304" pitchFamily="18" charset="0"/>
                <a:ea typeface="宋体" panose="02010600030101010101" pitchFamily="2" charset="-122"/>
              </a:rPr>
              <a:t>q</a:t>
            </a:r>
            <a:r>
              <a:rPr kumimoji="1" lang="en-US" altLang="zh-CN" sz="2400" dirty="0">
                <a:latin typeface="Times New Roman" panose="02020603050405020304" pitchFamily="18" charset="0"/>
                <a:ea typeface="宋体" panose="02010600030101010101" pitchFamily="2" charset="-122"/>
              </a:rPr>
              <a:t> </a:t>
            </a:r>
            <a:r>
              <a:rPr kumimoji="1" lang="zh-CN" altLang="en-US" sz="2400" b="1" dirty="0">
                <a:solidFill>
                  <a:srgbClr val="FF0000"/>
                </a:solidFill>
                <a:latin typeface="Times New Roman" panose="02020603050405020304" pitchFamily="18" charset="0"/>
                <a:ea typeface="宋体" panose="02010600030101010101" pitchFamily="2" charset="-122"/>
              </a:rPr>
              <a:t>总是</a:t>
            </a:r>
            <a:r>
              <a:rPr kumimoji="1" lang="zh-CN" altLang="en-US" sz="2400" dirty="0">
                <a:latin typeface="Times New Roman" panose="02020603050405020304" pitchFamily="18" charset="0"/>
                <a:ea typeface="宋体" panose="02010600030101010101" pitchFamily="2" charset="-122"/>
              </a:rPr>
              <a:t> 有相同的真值。</a:t>
            </a:r>
            <a:endParaRPr kumimoji="1" lang="zh-CN" altLang="en-US" sz="2400" i="1" dirty="0">
              <a:solidFill>
                <a:srgbClr val="0000CC"/>
              </a:solidFill>
              <a:latin typeface="Times New Roman" panose="02020603050405020304" pitchFamily="18" charset="0"/>
              <a:ea typeface="宋体" panose="02010600030101010101" pitchFamily="2" charset="-122"/>
            </a:endParaRPr>
          </a:p>
        </p:txBody>
      </p:sp>
      <p:sp>
        <p:nvSpPr>
          <p:cNvPr id="6" name="Line 6"/>
          <p:cNvSpPr>
            <a:spLocks noChangeShapeType="1"/>
          </p:cNvSpPr>
          <p:nvPr/>
        </p:nvSpPr>
        <p:spPr bwMode="auto">
          <a:xfrm>
            <a:off x="1640632" y="2622326"/>
            <a:ext cx="3429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 name="Line 7"/>
          <p:cNvSpPr>
            <a:spLocks noChangeShapeType="1"/>
          </p:cNvSpPr>
          <p:nvPr/>
        </p:nvSpPr>
        <p:spPr bwMode="auto">
          <a:xfrm>
            <a:off x="1640632" y="5594126"/>
            <a:ext cx="3429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 name="Line 8"/>
          <p:cNvSpPr>
            <a:spLocks noChangeShapeType="1"/>
          </p:cNvSpPr>
          <p:nvPr/>
        </p:nvSpPr>
        <p:spPr bwMode="auto">
          <a:xfrm>
            <a:off x="1716832" y="3231926"/>
            <a:ext cx="3200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 name="Line 9"/>
          <p:cNvSpPr>
            <a:spLocks noChangeShapeType="1"/>
          </p:cNvSpPr>
          <p:nvPr/>
        </p:nvSpPr>
        <p:spPr bwMode="auto">
          <a:xfrm>
            <a:off x="3621832" y="2622326"/>
            <a:ext cx="0" cy="297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 name="Text Box 10"/>
          <p:cNvSpPr txBox="1">
            <a:spLocks noChangeArrowheads="1"/>
          </p:cNvSpPr>
          <p:nvPr/>
        </p:nvSpPr>
        <p:spPr bwMode="auto">
          <a:xfrm>
            <a:off x="2021632" y="2698526"/>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50000"/>
              </a:spcBef>
              <a:buClrTx/>
              <a:buSzTx/>
              <a:buFontTx/>
              <a:buNone/>
            </a:pPr>
            <a:r>
              <a:rPr kumimoji="1" lang="en-US" altLang="zh-CN" sz="2400" i="1">
                <a:latin typeface="Times New Roman" panose="02020603050405020304" pitchFamily="18" charset="0"/>
                <a:ea typeface="宋体" panose="02010600030101010101" pitchFamily="2" charset="-122"/>
              </a:rPr>
              <a:t>p        q</a:t>
            </a:r>
          </a:p>
        </p:txBody>
      </p:sp>
      <p:sp>
        <p:nvSpPr>
          <p:cNvPr id="11" name="Text Box 11"/>
          <p:cNvSpPr txBox="1">
            <a:spLocks noChangeArrowheads="1"/>
          </p:cNvSpPr>
          <p:nvPr/>
        </p:nvSpPr>
        <p:spPr bwMode="auto">
          <a:xfrm>
            <a:off x="2021632" y="3460526"/>
            <a:ext cx="1447800"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30000"/>
              </a:spcBef>
              <a:buClrTx/>
              <a:buSzTx/>
              <a:buFontTx/>
              <a:buNone/>
            </a:pPr>
            <a:r>
              <a:rPr kumimoji="1" lang="en-US" altLang="zh-CN" sz="2400">
                <a:latin typeface="Times New Roman" panose="02020603050405020304" pitchFamily="18" charset="0"/>
                <a:ea typeface="宋体" panose="02010600030101010101" pitchFamily="2" charset="-122"/>
              </a:rPr>
              <a:t>F       F</a:t>
            </a:r>
          </a:p>
          <a:p>
            <a:pPr eaLnBrk="1" hangingPunct="1">
              <a:spcBef>
                <a:spcPct val="30000"/>
              </a:spcBef>
              <a:buClrTx/>
              <a:buSzTx/>
              <a:buFontTx/>
              <a:buNone/>
            </a:pPr>
            <a:r>
              <a:rPr kumimoji="1" lang="en-US" altLang="zh-CN" sz="2400">
                <a:latin typeface="Times New Roman" panose="02020603050405020304" pitchFamily="18" charset="0"/>
                <a:ea typeface="宋体" panose="02010600030101010101" pitchFamily="2" charset="-122"/>
              </a:rPr>
              <a:t>F       T</a:t>
            </a:r>
          </a:p>
          <a:p>
            <a:pPr eaLnBrk="1" hangingPunct="1">
              <a:spcBef>
                <a:spcPct val="30000"/>
              </a:spcBef>
              <a:buClrTx/>
              <a:buSzTx/>
              <a:buFontTx/>
              <a:buNone/>
            </a:pPr>
            <a:r>
              <a:rPr kumimoji="1" lang="en-US" altLang="zh-CN" sz="2400">
                <a:latin typeface="Times New Roman" panose="02020603050405020304" pitchFamily="18" charset="0"/>
                <a:ea typeface="宋体" panose="02010600030101010101" pitchFamily="2" charset="-122"/>
              </a:rPr>
              <a:t>T       F</a:t>
            </a:r>
          </a:p>
          <a:p>
            <a:pPr eaLnBrk="1" hangingPunct="1">
              <a:spcBef>
                <a:spcPct val="30000"/>
              </a:spcBef>
              <a:buClrTx/>
              <a:buSzTx/>
              <a:buFontTx/>
              <a:buNone/>
            </a:pPr>
            <a:r>
              <a:rPr kumimoji="1" lang="en-US" altLang="zh-CN" sz="2400">
                <a:latin typeface="Times New Roman" panose="02020603050405020304" pitchFamily="18" charset="0"/>
                <a:ea typeface="宋体" panose="02010600030101010101" pitchFamily="2" charset="-122"/>
              </a:rPr>
              <a:t>T       T</a:t>
            </a:r>
          </a:p>
          <a:p>
            <a:pPr eaLnBrk="1" hangingPunct="1">
              <a:buClrTx/>
              <a:buSzTx/>
              <a:buFontTx/>
              <a:buNone/>
            </a:pPr>
            <a:endParaRPr kumimoji="1" lang="en-US" altLang="zh-CN" sz="2400">
              <a:latin typeface="Times New Roman" panose="02020603050405020304" pitchFamily="18" charset="0"/>
              <a:ea typeface="宋体" panose="02010600030101010101" pitchFamily="2" charset="-122"/>
            </a:endParaRPr>
          </a:p>
        </p:txBody>
      </p:sp>
      <p:sp>
        <p:nvSpPr>
          <p:cNvPr id="12" name="Text Box 12"/>
          <p:cNvSpPr txBox="1">
            <a:spLocks noChangeArrowheads="1"/>
          </p:cNvSpPr>
          <p:nvPr/>
        </p:nvSpPr>
        <p:spPr bwMode="auto">
          <a:xfrm>
            <a:off x="3774232" y="2698526"/>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50000"/>
              </a:spcBef>
              <a:buClrTx/>
              <a:buSzTx/>
              <a:buFontTx/>
              <a:buNone/>
            </a:pPr>
            <a:r>
              <a:rPr kumimoji="1" lang="en-US" altLang="zh-CN" sz="2400" i="1">
                <a:latin typeface="Times New Roman" panose="02020603050405020304" pitchFamily="18" charset="0"/>
                <a:ea typeface="宋体" panose="02010600030101010101" pitchFamily="2" charset="-122"/>
              </a:rPr>
              <a:t>p </a:t>
            </a:r>
            <a:r>
              <a:rPr kumimoji="1" lang="en-US" altLang="zh-CN" sz="2400">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i="1">
                <a:latin typeface="Times New Roman" panose="02020603050405020304" pitchFamily="18" charset="0"/>
                <a:ea typeface="宋体" panose="02010600030101010101" pitchFamily="2" charset="-122"/>
              </a:rPr>
              <a:t> </a:t>
            </a:r>
            <a:r>
              <a:rPr kumimoji="1" lang="en-US" altLang="zh-CN" sz="2400" i="1">
                <a:latin typeface="Times New Roman" panose="02020603050405020304" pitchFamily="18" charset="0"/>
                <a:ea typeface="宋体" panose="02010600030101010101" pitchFamily="2" charset="-122"/>
                <a:sym typeface="Symbol" panose="05050102010706020507" pitchFamily="18" charset="2"/>
              </a:rPr>
              <a:t>q</a:t>
            </a:r>
            <a:r>
              <a:rPr kumimoji="1" lang="en-US" altLang="zh-CN" sz="2400">
                <a:latin typeface="Times New Roman" panose="02020603050405020304" pitchFamily="18" charset="0"/>
                <a:ea typeface="宋体" panose="02010600030101010101" pitchFamily="2" charset="-122"/>
              </a:rPr>
              <a:t> </a:t>
            </a:r>
          </a:p>
        </p:txBody>
      </p:sp>
      <p:sp>
        <p:nvSpPr>
          <p:cNvPr id="13" name="Text Box 13"/>
          <p:cNvSpPr txBox="1">
            <a:spLocks noChangeArrowheads="1"/>
          </p:cNvSpPr>
          <p:nvPr/>
        </p:nvSpPr>
        <p:spPr bwMode="auto">
          <a:xfrm>
            <a:off x="4079032" y="3460526"/>
            <a:ext cx="609600"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30000"/>
              </a:spcBef>
              <a:buClrTx/>
              <a:buSzTx/>
              <a:buFontTx/>
              <a:buNone/>
            </a:pPr>
            <a:r>
              <a:rPr kumimoji="1" lang="en-US" altLang="zh-CN" sz="2400">
                <a:latin typeface="Times New Roman" panose="02020603050405020304" pitchFamily="18" charset="0"/>
                <a:ea typeface="宋体" panose="02010600030101010101" pitchFamily="2" charset="-122"/>
              </a:rPr>
              <a:t>T</a:t>
            </a:r>
          </a:p>
          <a:p>
            <a:pPr eaLnBrk="1" hangingPunct="1">
              <a:spcBef>
                <a:spcPct val="30000"/>
              </a:spcBef>
              <a:buClrTx/>
              <a:buSzTx/>
              <a:buFontTx/>
              <a:buNone/>
            </a:pPr>
            <a:r>
              <a:rPr kumimoji="1" lang="en-US" altLang="zh-CN" sz="2400">
                <a:latin typeface="Times New Roman" panose="02020603050405020304" pitchFamily="18" charset="0"/>
                <a:ea typeface="宋体" panose="02010600030101010101" pitchFamily="2" charset="-122"/>
              </a:rPr>
              <a:t>F</a:t>
            </a:r>
          </a:p>
          <a:p>
            <a:pPr eaLnBrk="1" hangingPunct="1">
              <a:spcBef>
                <a:spcPct val="30000"/>
              </a:spcBef>
              <a:buClrTx/>
              <a:buSzTx/>
              <a:buFontTx/>
              <a:buNone/>
            </a:pPr>
            <a:r>
              <a:rPr kumimoji="1" lang="en-US" altLang="zh-CN" sz="2400">
                <a:latin typeface="Times New Roman" panose="02020603050405020304" pitchFamily="18" charset="0"/>
                <a:ea typeface="宋体" panose="02010600030101010101" pitchFamily="2" charset="-122"/>
              </a:rPr>
              <a:t>F</a:t>
            </a:r>
          </a:p>
          <a:p>
            <a:pPr eaLnBrk="1" hangingPunct="1">
              <a:spcBef>
                <a:spcPct val="30000"/>
              </a:spcBef>
              <a:buClrTx/>
              <a:buSzTx/>
              <a:buFontTx/>
              <a:buNone/>
            </a:pPr>
            <a:r>
              <a:rPr kumimoji="1" lang="en-US" altLang="zh-CN" sz="2400">
                <a:latin typeface="Times New Roman" panose="02020603050405020304" pitchFamily="18" charset="0"/>
                <a:ea typeface="宋体" panose="02010600030101010101" pitchFamily="2" charset="-122"/>
              </a:rPr>
              <a:t>T</a:t>
            </a:r>
          </a:p>
          <a:p>
            <a:pPr eaLnBrk="1" hangingPunct="1">
              <a:buClrTx/>
              <a:buSzTx/>
              <a:buFontTx/>
              <a:buNone/>
            </a:pPr>
            <a:endParaRPr kumimoji="1" lang="en-US" altLang="zh-CN" sz="2400">
              <a:latin typeface="Times New Roman" panose="02020603050405020304" pitchFamily="18" charset="0"/>
              <a:ea typeface="宋体" panose="02010600030101010101" pitchFamily="2" charset="-122"/>
            </a:endParaRPr>
          </a:p>
        </p:txBody>
      </p:sp>
      <p:sp>
        <p:nvSpPr>
          <p:cNvPr id="14" name="Rectangle 13"/>
          <p:cNvSpPr/>
          <p:nvPr/>
        </p:nvSpPr>
        <p:spPr>
          <a:xfrm>
            <a:off x="5595357" y="4108226"/>
            <a:ext cx="3092513" cy="1107996"/>
          </a:xfrm>
          <a:prstGeom prst="rect">
            <a:avLst/>
          </a:prstGeom>
        </p:spPr>
        <p:txBody>
          <a:bodyPr wrap="none">
            <a:spAutoFit/>
          </a:bodyPr>
          <a:lstStyle/>
          <a:p>
            <a:r>
              <a:rPr kumimoji="1" lang="en-US" altLang="zh-CN" sz="2400" dirty="0" err="1" smtClean="0">
                <a:latin typeface="Times New Roman" panose="02020603050405020304" pitchFamily="18" charset="0"/>
                <a:ea typeface="宋体" panose="02010600030101010101" pitchFamily="2" charset="-122"/>
              </a:rPr>
              <a:t>p</a:t>
            </a:r>
            <a:r>
              <a:rPr kumimoji="1" lang="en-US" altLang="zh-CN" sz="2400" dirty="0" err="1">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dirty="0" err="1" smtClean="0">
                <a:latin typeface="Times New Roman" panose="02020603050405020304" pitchFamily="18" charset="0"/>
                <a:ea typeface="宋体" panose="02010600030101010101" pitchFamily="2" charset="-122"/>
                <a:sym typeface="Symbol" panose="05050102010706020507" pitchFamily="18" charset="2"/>
              </a:rPr>
              <a:t>q</a:t>
            </a:r>
            <a:r>
              <a:rPr kumimoji="1" lang="zh-CN" altLang="en-US" sz="2400" dirty="0" smtClean="0">
                <a:latin typeface="Times New Roman" panose="02020603050405020304" pitchFamily="18" charset="0"/>
                <a:ea typeface="宋体" panose="02010600030101010101" pitchFamily="2" charset="-122"/>
                <a:sym typeface="Symbol" panose="05050102010706020507" pitchFamily="18" charset="2"/>
              </a:rPr>
              <a:t>与 </a:t>
            </a:r>
            <a:r>
              <a:rPr kumimoji="1"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dirty="0" err="1" smtClean="0">
                <a:latin typeface="Times New Roman" panose="02020603050405020304" pitchFamily="18" charset="0"/>
                <a:ea typeface="宋体" panose="02010600030101010101" pitchFamily="2" charset="-122"/>
              </a:rPr>
              <a:t>p</a:t>
            </a:r>
            <a:r>
              <a:rPr kumimoji="1" lang="en-US" altLang="zh-CN" sz="2400" dirty="0" err="1">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dirty="0" err="1" smtClean="0">
                <a:latin typeface="Times New Roman" panose="02020603050405020304" pitchFamily="18" charset="0"/>
                <a:ea typeface="宋体" panose="02010600030101010101" pitchFamily="2" charset="-122"/>
                <a:sym typeface="Symbol" panose="05050102010706020507" pitchFamily="18" charset="2"/>
              </a:rPr>
              <a:t>q</a:t>
            </a:r>
            <a:r>
              <a:rPr kumimoji="1"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dirty="0" err="1" smtClean="0">
                <a:latin typeface="Times New Roman" panose="02020603050405020304" pitchFamily="18" charset="0"/>
                <a:ea typeface="宋体" panose="02010600030101010101" pitchFamily="2" charset="-122"/>
              </a:rPr>
              <a:t>q</a:t>
            </a:r>
            <a:r>
              <a:rPr kumimoji="1" lang="en-US" altLang="zh-CN" sz="2400" dirty="0" err="1" smtClean="0">
                <a:latin typeface="Times New Roman" panose="02020603050405020304" pitchFamily="18" charset="0"/>
                <a:ea typeface="宋体" panose="02010600030101010101" pitchFamily="2" charset="-122"/>
                <a:sym typeface="Symbol" panose="05050102010706020507" pitchFamily="18" charset="2"/>
              </a:rPr>
              <a:t>p</a:t>
            </a:r>
            <a:r>
              <a:rPr kumimoji="1"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p>
          <a:p>
            <a:r>
              <a:rPr kumimoji="1" lang="zh-CN" altLang="en-US" sz="2400" dirty="0" smtClean="0">
                <a:latin typeface="Times New Roman" panose="02020603050405020304" pitchFamily="18" charset="0"/>
                <a:ea typeface="宋体" panose="02010600030101010101" pitchFamily="2" charset="-122"/>
              </a:rPr>
              <a:t>有相同的真值</a:t>
            </a:r>
            <a:r>
              <a:rPr kumimoji="1" lang="en-US" altLang="zh-CN" sz="2400" dirty="0" smtClean="0">
                <a:latin typeface="Times New Roman" panose="02020603050405020304" pitchFamily="18" charset="0"/>
                <a:ea typeface="宋体" panose="02010600030101010101" pitchFamily="2" charset="-122"/>
              </a:rPr>
              <a:t> </a:t>
            </a:r>
            <a:endParaRPr kumimoji="1" lang="en-US" altLang="zh-CN" sz="2400" dirty="0">
              <a:solidFill>
                <a:srgbClr val="0000CC"/>
              </a:solidFill>
              <a:latin typeface="Times New Roman" panose="02020603050405020304" pitchFamily="18" charset="0"/>
              <a:ea typeface="宋体" panose="02010600030101010101" pitchFamily="2" charset="-122"/>
            </a:endParaRPr>
          </a:p>
          <a:p>
            <a:r>
              <a:rPr kumimoji="1" lang="en-US" altLang="zh-CN" dirty="0" smtClean="0">
                <a:latin typeface="Times New Roman" panose="02020603050405020304" pitchFamily="18" charset="0"/>
                <a:ea typeface="宋体" panose="02010600030101010101" pitchFamily="2" charset="-122"/>
              </a:rPr>
              <a:t> </a:t>
            </a:r>
            <a:endParaRPr lang="en-US" dirty="0"/>
          </a:p>
        </p:txBody>
      </p:sp>
      <p:sp>
        <p:nvSpPr>
          <p:cNvPr id="15" name="Text Box 5"/>
          <p:cNvSpPr txBox="1">
            <a:spLocks noChangeArrowheads="1"/>
          </p:cNvSpPr>
          <p:nvPr/>
        </p:nvSpPr>
        <p:spPr bwMode="auto">
          <a:xfrm>
            <a:off x="612648" y="1838985"/>
            <a:ext cx="7772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800" b="1" dirty="0">
                <a:latin typeface="Times New Roman" panose="02020603050405020304" pitchFamily="18" charset="0"/>
              </a:rPr>
              <a:t> </a:t>
            </a:r>
            <a:r>
              <a:rPr kumimoji="1" lang="en-US" altLang="zh-CN" sz="2800" b="1" i="1" dirty="0" err="1">
                <a:latin typeface="Times New Roman" panose="02020603050405020304" pitchFamily="18" charset="0"/>
              </a:rPr>
              <a:t>p</a:t>
            </a:r>
            <a:r>
              <a:rPr kumimoji="1" lang="en-US" altLang="zh-CN" sz="2800" b="1" dirty="0" err="1">
                <a:latin typeface="Times New Roman" panose="02020603050405020304" pitchFamily="18" charset="0"/>
                <a:sym typeface="Symbol" panose="05050102010706020507" pitchFamily="18" charset="2"/>
              </a:rPr>
              <a:t></a:t>
            </a:r>
            <a:r>
              <a:rPr kumimoji="1" lang="en-US" altLang="zh-CN" sz="2800" b="1" i="1" dirty="0" err="1">
                <a:latin typeface="Times New Roman" panose="02020603050405020304" pitchFamily="18" charset="0"/>
                <a:sym typeface="Symbol" panose="05050102010706020507" pitchFamily="18" charset="2"/>
              </a:rPr>
              <a:t>q</a:t>
            </a:r>
            <a:r>
              <a:rPr kumimoji="1" lang="en-US" altLang="zh-CN" sz="2800" b="1" dirty="0">
                <a:latin typeface="Times New Roman" panose="02020603050405020304" pitchFamily="18" charset="0"/>
              </a:rPr>
              <a:t> </a:t>
            </a:r>
            <a:r>
              <a:rPr kumimoji="1" lang="zh-CN" altLang="en-US" sz="2800" b="1" dirty="0">
                <a:latin typeface="Times New Roman" panose="02020603050405020304" pitchFamily="18" charset="0"/>
              </a:rPr>
              <a:t>：“</a:t>
            </a:r>
            <a:r>
              <a:rPr kumimoji="1" lang="en-US" altLang="zh-CN" sz="2800" b="1" i="1" dirty="0">
                <a:latin typeface="Times New Roman" panose="02020603050405020304" pitchFamily="18" charset="0"/>
              </a:rPr>
              <a:t>p</a:t>
            </a:r>
            <a:r>
              <a:rPr kumimoji="1" lang="zh-CN" altLang="en-US" sz="2800" b="1" dirty="0">
                <a:latin typeface="Times New Roman" panose="02020603050405020304" pitchFamily="18" charset="0"/>
              </a:rPr>
              <a:t>当且仅当 </a:t>
            </a:r>
            <a:r>
              <a:rPr kumimoji="1" lang="en-US" altLang="zh-CN" sz="2800" b="1" i="1" dirty="0">
                <a:latin typeface="Times New Roman" panose="02020603050405020304" pitchFamily="18" charset="0"/>
              </a:rPr>
              <a:t>q</a:t>
            </a:r>
            <a:r>
              <a:rPr kumimoji="1" lang="en-US" altLang="zh-CN" sz="2800" b="1" dirty="0">
                <a:latin typeface="Times New Roman" panose="02020603050405020304" pitchFamily="18" charset="0"/>
              </a:rPr>
              <a:t> </a:t>
            </a:r>
            <a:r>
              <a:rPr kumimoji="1" lang="zh-CN" altLang="en-US" sz="2800" b="1" dirty="0" smtClean="0">
                <a:latin typeface="Times New Roman" panose="02020603050405020304" pitchFamily="18" charset="0"/>
              </a:rPr>
              <a:t>”</a:t>
            </a:r>
            <a:endParaRPr kumimoji="1" lang="zh-CN" altLang="en-US" sz="2800" b="1" i="1" dirty="0">
              <a:solidFill>
                <a:srgbClr val="0000CC"/>
              </a:solidFill>
              <a:latin typeface="Times New Roman" panose="02020603050405020304" pitchFamily="18" charset="0"/>
            </a:endParaRPr>
          </a:p>
        </p:txBody>
      </p:sp>
      <p:sp>
        <p:nvSpPr>
          <p:cNvPr id="16" name="Rectangle 3"/>
          <p:cNvSpPr>
            <a:spLocks noChangeArrowheads="1"/>
          </p:cNvSpPr>
          <p:nvPr/>
        </p:nvSpPr>
        <p:spPr bwMode="auto">
          <a:xfrm>
            <a:off x="1166292" y="4832126"/>
            <a:ext cx="4301480" cy="533400"/>
          </a:xfrm>
          <a:prstGeom prst="rect">
            <a:avLst/>
          </a:prstGeom>
          <a:noFill/>
          <a:ln w="952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17" name="Rectangle 3"/>
          <p:cNvSpPr>
            <a:spLocks noChangeArrowheads="1"/>
          </p:cNvSpPr>
          <p:nvPr/>
        </p:nvSpPr>
        <p:spPr bwMode="auto">
          <a:xfrm>
            <a:off x="1066047" y="3406348"/>
            <a:ext cx="4301480" cy="533400"/>
          </a:xfrm>
          <a:prstGeom prst="rect">
            <a:avLst/>
          </a:prstGeom>
          <a:noFill/>
          <a:ln w="952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24941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内容占位符 5"/>
          <p:cNvSpPr>
            <a:spLocks noGrp="1"/>
          </p:cNvSpPr>
          <p:nvPr>
            <p:ph idx="1"/>
          </p:nvPr>
        </p:nvSpPr>
        <p:spPr>
          <a:xfrm>
            <a:off x="323850" y="1719263"/>
            <a:ext cx="8496300" cy="2286000"/>
          </a:xfrm>
        </p:spPr>
        <p:txBody>
          <a:bodyPr/>
          <a:lstStyle/>
          <a:p>
            <a:pPr eaLnBrk="1" hangingPunct="1">
              <a:lnSpc>
                <a:spcPct val="120000"/>
              </a:lnSpc>
            </a:pPr>
            <a:r>
              <a:rPr lang="zh-CN" altLang="en-US" sz="2800" b="1" dirty="0">
                <a:latin typeface="Times New Roman" charset="0"/>
              </a:rPr>
              <a:t>泥巴孩</a:t>
            </a:r>
            <a:r>
              <a:rPr lang="zh-CN" altLang="en-US" sz="2800" b="1" dirty="0" smtClean="0">
                <a:latin typeface="Times New Roman" charset="0"/>
              </a:rPr>
              <a:t>谜题</a:t>
            </a:r>
            <a:r>
              <a:rPr lang="zh-CN" altLang="en-US" sz="2800" dirty="0" smtClean="0">
                <a:latin typeface="Times New Roman" charset="0"/>
              </a:rPr>
              <a:t>：</a:t>
            </a:r>
            <a:r>
              <a:rPr lang="zh-CN" altLang="en-US" sz="2400" b="1" dirty="0" smtClean="0">
                <a:latin typeface="Times New Roman" charset="0"/>
              </a:rPr>
              <a:t>一</a:t>
            </a:r>
            <a:r>
              <a:rPr lang="zh-CN" altLang="en-US" sz="2400" b="1" dirty="0">
                <a:latin typeface="Times New Roman" charset="0"/>
              </a:rPr>
              <a:t>个男孩和一个女孩玩耍回来</a:t>
            </a:r>
            <a:r>
              <a:rPr lang="zh-CN" altLang="en-US" sz="2400" b="1" dirty="0" smtClean="0">
                <a:latin typeface="Times New Roman" charset="0"/>
              </a:rPr>
              <a:t>，额头上都弄上了泥巴。假设他们看</a:t>
            </a:r>
            <a:r>
              <a:rPr lang="zh-CN" altLang="en-US" sz="2400" b="1" dirty="0">
                <a:latin typeface="Times New Roman" charset="0"/>
              </a:rPr>
              <a:t>不见自己的</a:t>
            </a:r>
            <a:r>
              <a:rPr lang="zh-CN" altLang="en-US" sz="2400" b="1" dirty="0" smtClean="0">
                <a:latin typeface="Times New Roman" charset="0"/>
              </a:rPr>
              <a:t>额头。父亲说“</a:t>
            </a:r>
            <a:r>
              <a:rPr lang="zh-CN" altLang="en-US" sz="2400" b="1" dirty="0">
                <a:latin typeface="Times New Roman" charset="0"/>
              </a:rPr>
              <a:t>你们当中至少有一个人额头上有泥”。父亲问孩子“你知道你额头上有没有泥？</a:t>
            </a:r>
            <a:r>
              <a:rPr lang="zh-CN" altLang="en-US" sz="2400" b="1" dirty="0" smtClean="0">
                <a:latin typeface="Times New Roman" charset="0"/>
              </a:rPr>
              <a:t>”问了两遍，孩子们如何回答？</a:t>
            </a:r>
            <a:endParaRPr lang="en-US" altLang="zh-CN" sz="2400" b="1" dirty="0">
              <a:latin typeface="Times New Roman" charset="0"/>
            </a:endParaRPr>
          </a:p>
        </p:txBody>
      </p:sp>
      <p:sp>
        <p:nvSpPr>
          <p:cNvPr id="4" name="矩形标注 3"/>
          <p:cNvSpPr>
            <a:spLocks noChangeArrowheads="1"/>
          </p:cNvSpPr>
          <p:nvPr/>
        </p:nvSpPr>
        <p:spPr bwMode="auto">
          <a:xfrm>
            <a:off x="1547813" y="4221163"/>
            <a:ext cx="6192837" cy="1655762"/>
          </a:xfrm>
          <a:prstGeom prst="wedgeRectCallout">
            <a:avLst>
              <a:gd name="adj1" fmla="val -20833"/>
              <a:gd name="adj2" fmla="val 20444"/>
            </a:avLst>
          </a:prstGeom>
          <a:noFill/>
          <a:ln w="9525">
            <a:solidFill>
              <a:srgbClr val="2009CD"/>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algn="ctr" eaLnBrk="1" hangingPunct="1">
              <a:lnSpc>
                <a:spcPct val="120000"/>
              </a:lnSpc>
              <a:spcBef>
                <a:spcPct val="0"/>
              </a:spcBef>
              <a:buClrTx/>
              <a:buSzTx/>
              <a:buFontTx/>
              <a:buNone/>
            </a:pPr>
            <a:r>
              <a:rPr lang="en-US" altLang="zh-CN" sz="2800" b="1" i="1">
                <a:solidFill>
                  <a:srgbClr val="2009CD"/>
                </a:solidFill>
                <a:latin typeface="Times New Roman" charset="0"/>
                <a:ea typeface="宋体" charset="0"/>
                <a:cs typeface="Times New Roman" charset="0"/>
              </a:rPr>
              <a:t>p</a:t>
            </a:r>
            <a:r>
              <a:rPr lang="zh-CN" altLang="en-US" sz="2800" b="1">
                <a:solidFill>
                  <a:srgbClr val="2009CD"/>
                </a:solidFill>
                <a:latin typeface="Times New Roman" charset="0"/>
                <a:ea typeface="宋体" charset="0"/>
                <a:cs typeface="Times New Roman" charset="0"/>
              </a:rPr>
              <a:t>：男孩的额头上有泥</a:t>
            </a:r>
            <a:endParaRPr lang="en-US" altLang="zh-CN" sz="2800" b="1">
              <a:solidFill>
                <a:srgbClr val="2009CD"/>
              </a:solidFill>
              <a:latin typeface="Times New Roman" charset="0"/>
              <a:ea typeface="宋体" charset="0"/>
              <a:cs typeface="Times New Roman" charset="0"/>
            </a:endParaRPr>
          </a:p>
          <a:p>
            <a:pPr algn="ctr" eaLnBrk="1" hangingPunct="1">
              <a:lnSpc>
                <a:spcPct val="120000"/>
              </a:lnSpc>
              <a:spcBef>
                <a:spcPct val="0"/>
              </a:spcBef>
              <a:buClrTx/>
              <a:buSzTx/>
              <a:buFontTx/>
              <a:buNone/>
            </a:pPr>
            <a:r>
              <a:rPr lang="en-US" altLang="zh-CN" sz="2800" b="1" i="1">
                <a:solidFill>
                  <a:srgbClr val="2009CD"/>
                </a:solidFill>
                <a:latin typeface="Times New Roman" charset="0"/>
                <a:ea typeface="宋体" charset="0"/>
                <a:cs typeface="Times New Roman" charset="0"/>
              </a:rPr>
              <a:t>q</a:t>
            </a:r>
            <a:r>
              <a:rPr lang="zh-CN" altLang="en-US" sz="2800" b="1">
                <a:solidFill>
                  <a:srgbClr val="2009CD"/>
                </a:solidFill>
                <a:latin typeface="Times New Roman" charset="0"/>
                <a:ea typeface="宋体" charset="0"/>
                <a:cs typeface="Times New Roman" charset="0"/>
              </a:rPr>
              <a:t>：女孩的额头上有泥</a:t>
            </a:r>
            <a:endParaRPr lang="en-US" altLang="zh-CN" sz="2800" b="1">
              <a:solidFill>
                <a:srgbClr val="2009CD"/>
              </a:solidFill>
              <a:latin typeface="Times New Roman" charset="0"/>
              <a:ea typeface="宋体" charset="0"/>
              <a:cs typeface="Times New Roman" charset="0"/>
            </a:endParaRPr>
          </a:p>
          <a:p>
            <a:pPr algn="ctr" eaLnBrk="1" hangingPunct="1">
              <a:lnSpc>
                <a:spcPct val="120000"/>
              </a:lnSpc>
              <a:spcBef>
                <a:spcPct val="0"/>
              </a:spcBef>
              <a:buClrTx/>
              <a:buSzTx/>
              <a:buFontTx/>
              <a:buNone/>
            </a:pPr>
            <a:r>
              <a:rPr lang="en-US" altLang="zh-CN" sz="2800" b="1" i="1">
                <a:solidFill>
                  <a:srgbClr val="2009CD"/>
                </a:solidFill>
                <a:latin typeface="Times New Roman" charset="0"/>
                <a:ea typeface="宋体" charset="0"/>
                <a:cs typeface="Times New Roman" charset="0"/>
                <a:sym typeface="Symbol" charset="2"/>
              </a:rPr>
              <a:t>p</a:t>
            </a:r>
            <a:r>
              <a:rPr lang="en-US" altLang="zh-CN" sz="2800" b="1">
                <a:solidFill>
                  <a:srgbClr val="2009CD"/>
                </a:solidFill>
                <a:latin typeface="Times New Roman" charset="0"/>
                <a:ea typeface="宋体" charset="0"/>
                <a:cs typeface="Times New Roman" charset="0"/>
                <a:sym typeface="Symbol" charset="2"/>
              </a:rPr>
              <a:t></a:t>
            </a:r>
            <a:r>
              <a:rPr lang="en-US" altLang="zh-CN" sz="2800" b="1" i="1">
                <a:solidFill>
                  <a:srgbClr val="2009CD"/>
                </a:solidFill>
                <a:latin typeface="Times New Roman" charset="0"/>
                <a:ea typeface="宋体" charset="0"/>
                <a:cs typeface="Times New Roman" charset="0"/>
                <a:sym typeface="Symbol" charset="2"/>
              </a:rPr>
              <a:t>q</a:t>
            </a:r>
            <a:r>
              <a:rPr lang="en-US" altLang="zh-CN" sz="2800" b="1">
                <a:solidFill>
                  <a:srgbClr val="2009CD"/>
                </a:solidFill>
                <a:latin typeface="Times New Roman" charset="0"/>
                <a:ea typeface="宋体" charset="0"/>
                <a:cs typeface="Times New Roman" charset="0"/>
                <a:sym typeface="Symbol" charset="2"/>
              </a:rPr>
              <a:t> </a:t>
            </a:r>
            <a:r>
              <a:rPr lang="zh-CN" altLang="en-US" sz="2800" b="1">
                <a:solidFill>
                  <a:srgbClr val="2009CD"/>
                </a:solidFill>
                <a:latin typeface="Times New Roman" charset="0"/>
                <a:ea typeface="宋体" charset="0"/>
                <a:cs typeface="Times New Roman" charset="0"/>
                <a:sym typeface="Symbol" charset="2"/>
              </a:rPr>
              <a:t>为真</a:t>
            </a:r>
            <a:endParaRPr lang="zh-CN" altLang="en-US" sz="2800" b="1">
              <a:solidFill>
                <a:srgbClr val="2009CD"/>
              </a:solidFill>
              <a:latin typeface="Times New Roman" charset="0"/>
              <a:ea typeface="宋体" charset="0"/>
              <a:cs typeface="Times New Roman" charset="0"/>
            </a:endParaRPr>
          </a:p>
        </p:txBody>
      </p:sp>
      <p:sp>
        <p:nvSpPr>
          <p:cNvPr id="6" name="标题 1"/>
          <p:cNvSpPr>
            <a:spLocks noGrp="1"/>
          </p:cNvSpPr>
          <p:nvPr>
            <p:ph type="title"/>
          </p:nvPr>
        </p:nvSpPr>
        <p:spPr>
          <a:xfrm>
            <a:off x="612648" y="228600"/>
            <a:ext cx="8153400" cy="990600"/>
          </a:xfrm>
        </p:spPr>
        <p:txBody>
          <a:bodyPr/>
          <a:lstStyle/>
          <a:p>
            <a:r>
              <a:rPr lang="zh-CN" altLang="en-US" dirty="0" smtClean="0"/>
              <a:t>逻辑谜题</a:t>
            </a:r>
            <a:endParaRPr lang="zh-CN" altLang="en-US" dirty="0"/>
          </a:p>
        </p:txBody>
      </p:sp>
    </p:spTree>
    <p:extLst>
      <p:ext uri="{BB962C8B-B14F-4D97-AF65-F5344CB8AC3E}">
        <p14:creationId xmlns:p14="http://schemas.microsoft.com/office/powerpoint/2010/main" val="599947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dirty="0" smtClean="0"/>
              <a:t>逻辑谜题</a:t>
            </a:r>
            <a:endParaRPr lang="zh-CN" altLang="en-US" dirty="0"/>
          </a:p>
        </p:txBody>
      </p:sp>
      <p:pic>
        <p:nvPicPr>
          <p:cNvPr id="15363"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188" y="1916113"/>
            <a:ext cx="8937625" cy="323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38445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250825" y="1719263"/>
            <a:ext cx="8642350" cy="4411662"/>
          </a:xfrm>
        </p:spPr>
        <p:txBody>
          <a:bodyPr>
            <a:normAutofit lnSpcReduction="10000"/>
          </a:bodyPr>
          <a:lstStyle/>
          <a:p>
            <a:pPr eaLnBrk="1" hangingPunct="1">
              <a:lnSpc>
                <a:spcPct val="80000"/>
              </a:lnSpc>
            </a:pPr>
            <a:r>
              <a:rPr lang="zh-CN" altLang="en-US" dirty="0">
                <a:latin typeface="+mn-ea"/>
              </a:rPr>
              <a:t>命题表达式的递归定义：</a:t>
            </a:r>
            <a:endParaRPr lang="en-US" altLang="zh-CN" dirty="0">
              <a:latin typeface="+mn-ea"/>
            </a:endParaRPr>
          </a:p>
          <a:p>
            <a:pPr lvl="1" eaLnBrk="1" hangingPunct="1">
              <a:lnSpc>
                <a:spcPct val="80000"/>
              </a:lnSpc>
            </a:pPr>
            <a:r>
              <a:rPr lang="zh-CN" altLang="en-US" dirty="0">
                <a:latin typeface="+mn-ea"/>
              </a:rPr>
              <a:t>命题变元是命题表达式</a:t>
            </a:r>
          </a:p>
          <a:p>
            <a:pPr lvl="1" eaLnBrk="1" hangingPunct="1">
              <a:lnSpc>
                <a:spcPct val="80000"/>
              </a:lnSpc>
            </a:pPr>
            <a:r>
              <a:rPr lang="zh-CN" altLang="en-US" dirty="0">
                <a:latin typeface="+mn-ea"/>
              </a:rPr>
              <a:t>若</a:t>
            </a:r>
            <a:r>
              <a:rPr lang="en-US" altLang="zh-CN" dirty="0">
                <a:latin typeface="+mn-ea"/>
              </a:rPr>
              <a:t>A</a:t>
            </a:r>
            <a:r>
              <a:rPr lang="zh-CN" altLang="en-US" dirty="0">
                <a:latin typeface="+mn-ea"/>
              </a:rPr>
              <a:t>是命题表达式，则（</a:t>
            </a:r>
            <a:r>
              <a:rPr lang="en-US" altLang="zh-CN" dirty="0">
                <a:latin typeface="+mn-ea"/>
                <a:cs typeface="Arial" charset="0"/>
              </a:rPr>
              <a:t>¬A</a:t>
            </a:r>
            <a:r>
              <a:rPr lang="zh-CN" altLang="en-US" dirty="0">
                <a:latin typeface="+mn-ea"/>
                <a:cs typeface="Arial" charset="0"/>
              </a:rPr>
              <a:t>）也是命题表达式。</a:t>
            </a:r>
          </a:p>
          <a:p>
            <a:pPr lvl="1" eaLnBrk="1" hangingPunct="1">
              <a:lnSpc>
                <a:spcPct val="80000"/>
              </a:lnSpc>
            </a:pPr>
            <a:r>
              <a:rPr lang="zh-CN" altLang="en-US" dirty="0">
                <a:latin typeface="+mn-ea"/>
                <a:cs typeface="Arial" charset="0"/>
              </a:rPr>
              <a:t>若</a:t>
            </a:r>
            <a:r>
              <a:rPr lang="en-US" altLang="zh-CN" dirty="0">
                <a:latin typeface="+mn-ea"/>
                <a:cs typeface="Arial" charset="0"/>
              </a:rPr>
              <a:t>A</a:t>
            </a:r>
            <a:r>
              <a:rPr lang="zh-CN" altLang="en-US" dirty="0">
                <a:latin typeface="+mn-ea"/>
                <a:cs typeface="Arial" charset="0"/>
              </a:rPr>
              <a:t>和</a:t>
            </a:r>
            <a:r>
              <a:rPr lang="en-US" altLang="zh-CN" dirty="0">
                <a:latin typeface="+mn-ea"/>
                <a:cs typeface="Arial" charset="0"/>
              </a:rPr>
              <a:t>B</a:t>
            </a:r>
            <a:r>
              <a:rPr lang="zh-CN" altLang="en-US" dirty="0">
                <a:latin typeface="+mn-ea"/>
                <a:cs typeface="Arial" charset="0"/>
              </a:rPr>
              <a:t>均是命题表达式，则（</a:t>
            </a:r>
            <a:r>
              <a:rPr lang="en-US" altLang="zh-CN" dirty="0">
                <a:latin typeface="+mn-ea"/>
                <a:cs typeface="Arial" charset="0"/>
              </a:rPr>
              <a:t>A</a:t>
            </a:r>
            <a:r>
              <a:rPr lang="en-US" altLang="zh-CN" dirty="0">
                <a:latin typeface="+mn-ea"/>
                <a:cs typeface="Arial" charset="0"/>
                <a:sym typeface="Symbol" charset="2"/>
              </a:rPr>
              <a:t>B), (AB), (AB), (AB)</a:t>
            </a:r>
            <a:r>
              <a:rPr lang="zh-CN" altLang="en-US" dirty="0">
                <a:latin typeface="+mn-ea"/>
                <a:cs typeface="Arial" charset="0"/>
                <a:sym typeface="Symbol" charset="2"/>
              </a:rPr>
              <a:t>均是命题表达式。</a:t>
            </a:r>
          </a:p>
          <a:p>
            <a:pPr lvl="1" eaLnBrk="1" hangingPunct="1">
              <a:lnSpc>
                <a:spcPct val="80000"/>
              </a:lnSpc>
            </a:pPr>
            <a:r>
              <a:rPr lang="zh-CN" altLang="en-US" dirty="0">
                <a:latin typeface="+mn-ea"/>
                <a:cs typeface="Arial" charset="0"/>
                <a:sym typeface="Symbol" charset="2"/>
              </a:rPr>
              <a:t>只有有限次应用上述规则形成的符号串才是命题表达式。</a:t>
            </a:r>
          </a:p>
          <a:p>
            <a:pPr eaLnBrk="1" hangingPunct="1">
              <a:lnSpc>
                <a:spcPct val="80000"/>
              </a:lnSpc>
            </a:pPr>
            <a:r>
              <a:rPr lang="zh-CN" altLang="en-US" dirty="0">
                <a:latin typeface="+mn-ea"/>
                <a:cs typeface="Arial" charset="0"/>
                <a:sym typeface="Symbol" charset="2"/>
              </a:rPr>
              <a:t>例子：</a:t>
            </a:r>
          </a:p>
          <a:p>
            <a:pPr lvl="1" eaLnBrk="1" hangingPunct="1">
              <a:lnSpc>
                <a:spcPct val="80000"/>
              </a:lnSpc>
            </a:pPr>
            <a:r>
              <a:rPr lang="en-US" altLang="zh-CN" dirty="0">
                <a:latin typeface="+mn-ea"/>
                <a:cs typeface="Arial" charset="0"/>
                <a:sym typeface="Symbol" charset="2"/>
              </a:rPr>
              <a:t>(</a:t>
            </a:r>
            <a:r>
              <a:rPr lang="en-US" altLang="zh-CN" i="1" dirty="0" err="1">
                <a:latin typeface="+mn-ea"/>
                <a:cs typeface="Arial" charset="0"/>
                <a:sym typeface="Symbol" charset="2"/>
              </a:rPr>
              <a:t>p</a:t>
            </a:r>
            <a:r>
              <a:rPr lang="en-US" altLang="zh-CN" dirty="0" err="1">
                <a:latin typeface="+mn-ea"/>
                <a:cs typeface="Arial" charset="0"/>
                <a:sym typeface="Symbol" charset="2"/>
              </a:rPr>
              <a:t></a:t>
            </a:r>
            <a:r>
              <a:rPr lang="en-US" altLang="zh-CN" i="1" dirty="0" err="1">
                <a:latin typeface="+mn-ea"/>
                <a:cs typeface="Arial" charset="0"/>
                <a:sym typeface="Symbol" charset="2"/>
              </a:rPr>
              <a:t>q</a:t>
            </a:r>
            <a:r>
              <a:rPr lang="en-US" altLang="zh-CN" dirty="0">
                <a:latin typeface="+mn-ea"/>
                <a:cs typeface="Arial" charset="0"/>
                <a:sym typeface="Symbol" charset="2"/>
              </a:rPr>
              <a:t>)(</a:t>
            </a:r>
            <a:r>
              <a:rPr lang="en-US" altLang="zh-CN" i="1" dirty="0" err="1">
                <a:latin typeface="+mn-ea"/>
                <a:cs typeface="Arial" charset="0"/>
                <a:sym typeface="Symbol" charset="2"/>
              </a:rPr>
              <a:t>q</a:t>
            </a:r>
            <a:r>
              <a:rPr lang="en-US" altLang="zh-CN" dirty="0" err="1">
                <a:latin typeface="+mn-ea"/>
                <a:cs typeface="Arial" charset="0"/>
                <a:sym typeface="Symbol" charset="2"/>
              </a:rPr>
              <a:t></a:t>
            </a:r>
            <a:r>
              <a:rPr lang="en-US" altLang="zh-CN" i="1" dirty="0" err="1">
                <a:latin typeface="+mn-ea"/>
                <a:cs typeface="Arial" charset="0"/>
                <a:sym typeface="Symbol" charset="2"/>
              </a:rPr>
              <a:t>r</a:t>
            </a:r>
            <a:r>
              <a:rPr lang="en-US" altLang="zh-CN" dirty="0">
                <a:latin typeface="+mn-ea"/>
                <a:cs typeface="Arial" charset="0"/>
                <a:sym typeface="Symbol" charset="2"/>
              </a:rPr>
              <a:t>), </a:t>
            </a:r>
            <a:r>
              <a:rPr lang="en-US" altLang="zh-CN" i="1" dirty="0">
                <a:latin typeface="+mn-ea"/>
                <a:cs typeface="Arial" charset="0"/>
                <a:sym typeface="Symbol" charset="2"/>
              </a:rPr>
              <a:t>p</a:t>
            </a:r>
            <a:r>
              <a:rPr lang="en-US" altLang="zh-CN" dirty="0">
                <a:latin typeface="+mn-ea"/>
                <a:cs typeface="Arial" charset="0"/>
                <a:sym typeface="Symbol" charset="2"/>
              </a:rPr>
              <a:t>(</a:t>
            </a:r>
            <a:r>
              <a:rPr lang="en-US" altLang="zh-CN" i="1" dirty="0" err="1">
                <a:latin typeface="+mn-ea"/>
                <a:cs typeface="Arial" charset="0"/>
                <a:sym typeface="Symbol" charset="2"/>
              </a:rPr>
              <a:t>q</a:t>
            </a:r>
            <a:r>
              <a:rPr lang="en-US" altLang="zh-CN" dirty="0" err="1">
                <a:latin typeface="+mn-ea"/>
                <a:cs typeface="Arial" charset="0"/>
                <a:sym typeface="Symbol" charset="2"/>
              </a:rPr>
              <a:t></a:t>
            </a:r>
            <a:r>
              <a:rPr lang="en-US" altLang="zh-CN" i="1" dirty="0" err="1">
                <a:latin typeface="+mn-ea"/>
                <a:cs typeface="Arial" charset="0"/>
                <a:sym typeface="Symbol" charset="2"/>
              </a:rPr>
              <a:t>r</a:t>
            </a:r>
            <a:r>
              <a:rPr lang="en-US" altLang="zh-CN" dirty="0">
                <a:latin typeface="+mn-ea"/>
                <a:cs typeface="Arial" charset="0"/>
                <a:sym typeface="Symbol" charset="2"/>
              </a:rPr>
              <a:t>)</a:t>
            </a:r>
            <a:r>
              <a:rPr lang="zh-CN" altLang="en-US" dirty="0">
                <a:latin typeface="+mn-ea"/>
                <a:cs typeface="Arial" charset="0"/>
                <a:sym typeface="Symbol" charset="2"/>
              </a:rPr>
              <a:t>是命题表达式</a:t>
            </a:r>
            <a:endParaRPr lang="zh-CN" altLang="en-US" sz="2000" dirty="0">
              <a:latin typeface="+mn-ea"/>
              <a:cs typeface="Arial" charset="0"/>
              <a:sym typeface="Symbol" charset="2"/>
            </a:endParaRPr>
          </a:p>
          <a:p>
            <a:pPr lvl="1" eaLnBrk="1" hangingPunct="1">
              <a:lnSpc>
                <a:spcPct val="80000"/>
              </a:lnSpc>
            </a:pPr>
            <a:r>
              <a:rPr lang="en-US" altLang="zh-CN" i="1" dirty="0" err="1">
                <a:latin typeface="+mn-ea"/>
                <a:cs typeface="Arial" charset="0"/>
                <a:sym typeface="Symbol" charset="2"/>
              </a:rPr>
              <a:t>pq</a:t>
            </a:r>
            <a:r>
              <a:rPr lang="en-US" altLang="zh-CN" dirty="0" err="1">
                <a:latin typeface="+mn-ea"/>
                <a:cs typeface="Arial" charset="0"/>
                <a:sym typeface="Symbol" charset="2"/>
              </a:rPr>
              <a:t></a:t>
            </a:r>
            <a:r>
              <a:rPr lang="en-US" altLang="zh-CN" i="1" dirty="0" err="1">
                <a:latin typeface="+mn-ea"/>
                <a:cs typeface="Arial" charset="0"/>
                <a:sym typeface="Symbol" charset="2"/>
              </a:rPr>
              <a:t>r</a:t>
            </a:r>
            <a:r>
              <a:rPr lang="en-US" altLang="zh-CN" dirty="0">
                <a:latin typeface="+mn-ea"/>
                <a:cs typeface="Arial" charset="0"/>
                <a:sym typeface="Symbol" charset="2"/>
              </a:rPr>
              <a:t>, </a:t>
            </a:r>
            <a:r>
              <a:rPr lang="en-US" altLang="zh-CN" i="1" dirty="0">
                <a:latin typeface="+mn-ea"/>
                <a:cs typeface="Arial" charset="0"/>
                <a:sym typeface="Symbol" charset="2"/>
              </a:rPr>
              <a:t>p</a:t>
            </a:r>
            <a:r>
              <a:rPr lang="en-US" altLang="zh-CN" dirty="0">
                <a:latin typeface="+mn-ea"/>
                <a:cs typeface="Arial" charset="0"/>
                <a:sym typeface="Symbol" charset="2"/>
              </a:rPr>
              <a:t></a:t>
            </a:r>
            <a:r>
              <a:rPr lang="en-US" altLang="zh-CN" i="1" dirty="0">
                <a:latin typeface="+mn-ea"/>
                <a:cs typeface="Arial" charset="0"/>
                <a:sym typeface="Symbol" charset="2"/>
              </a:rPr>
              <a:t>q</a:t>
            </a:r>
            <a:r>
              <a:rPr lang="zh-CN" altLang="en-US" dirty="0">
                <a:latin typeface="+mn-ea"/>
                <a:cs typeface="Arial" charset="0"/>
                <a:sym typeface="Symbol" charset="2"/>
              </a:rPr>
              <a:t>不是命题表达式</a:t>
            </a:r>
            <a:r>
              <a:rPr lang="zh-CN" altLang="en-US" dirty="0" smtClean="0">
                <a:latin typeface="+mn-ea"/>
                <a:cs typeface="Arial" charset="0"/>
                <a:sym typeface="Symbol" charset="2"/>
              </a:rPr>
              <a:t>。</a:t>
            </a:r>
            <a:endParaRPr lang="en-US" altLang="zh-CN" dirty="0" smtClean="0">
              <a:latin typeface="+mn-ea"/>
              <a:cs typeface="Arial" charset="0"/>
              <a:sym typeface="Symbol" charset="2"/>
            </a:endParaRPr>
          </a:p>
          <a:p>
            <a:pPr>
              <a:lnSpc>
                <a:spcPct val="80000"/>
              </a:lnSpc>
            </a:pPr>
            <a:endParaRPr lang="en-US" altLang="zh-CN" dirty="0" smtClean="0">
              <a:latin typeface="Times New Roman" panose="02020603050405020304" pitchFamily="18" charset="0"/>
              <a:cs typeface="Times New Roman" panose="02020603050405020304" pitchFamily="18" charset="0"/>
              <a:sym typeface="Symbol" panose="05050102010706020507" pitchFamily="18" charset="2"/>
            </a:endParaRPr>
          </a:p>
          <a:p>
            <a:pPr>
              <a:lnSpc>
                <a:spcPct val="80000"/>
              </a:lnSpc>
            </a:pPr>
            <a:r>
              <a:rPr lang="zh-CN" altLang="en-US" dirty="0" smtClean="0">
                <a:latin typeface="Times New Roman" panose="02020603050405020304" pitchFamily="18" charset="0"/>
                <a:cs typeface="Times New Roman" panose="02020603050405020304" pitchFamily="18" charset="0"/>
                <a:sym typeface="Symbol" panose="05050102010706020507" pitchFamily="18" charset="2"/>
              </a:rPr>
              <a:t>运算符</a:t>
            </a:r>
            <a:r>
              <a:rPr lang="zh-CN" altLang="en-US" dirty="0">
                <a:latin typeface="Times New Roman" panose="02020603050405020304" pitchFamily="18" charset="0"/>
                <a:cs typeface="Times New Roman" panose="02020603050405020304" pitchFamily="18" charset="0"/>
                <a:sym typeface="Symbol" panose="05050102010706020507" pitchFamily="18" charset="2"/>
              </a:rPr>
              <a:t>的优先级：</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a:t>
            </a:r>
            <a:endParaRPr lang="zh-CN" altLang="en-US"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2" name="Title 1"/>
          <p:cNvSpPr>
            <a:spLocks noGrp="1"/>
          </p:cNvSpPr>
          <p:nvPr>
            <p:ph type="title"/>
          </p:nvPr>
        </p:nvSpPr>
        <p:spPr/>
        <p:txBody>
          <a:bodyPr/>
          <a:lstStyle/>
          <a:p>
            <a:r>
              <a:rPr lang="zh-CN" altLang="en-US" dirty="0">
                <a:latin typeface="+mn-ea"/>
                <a:ea typeface="+mn-ea"/>
              </a:rPr>
              <a:t>命题</a:t>
            </a:r>
            <a:r>
              <a:rPr lang="zh-CN" altLang="en-US" dirty="0" smtClean="0">
                <a:latin typeface="+mn-ea"/>
                <a:ea typeface="+mn-ea"/>
              </a:rPr>
              <a:t>表达式</a:t>
            </a:r>
            <a:r>
              <a:rPr lang="zh-CN" altLang="en-US" dirty="0" smtClean="0">
                <a:latin typeface="+mn-ea"/>
                <a:ea typeface="+mn-ea"/>
              </a:rPr>
              <a:t>（命题逻辑公式</a:t>
            </a:r>
            <a:r>
              <a:rPr lang="zh-CN" altLang="en-US" dirty="0">
                <a:latin typeface="+mn-ea"/>
                <a:ea typeface="+mn-ea"/>
              </a:rPr>
              <a:t>）</a:t>
            </a:r>
            <a:endParaRPr lang="en-US" dirty="0">
              <a:latin typeface="+mn-ea"/>
              <a:ea typeface="+mn-ea"/>
            </a:endParaRPr>
          </a:p>
        </p:txBody>
      </p:sp>
    </p:spTree>
    <p:extLst>
      <p:ext uri="{BB962C8B-B14F-4D97-AF65-F5344CB8AC3E}">
        <p14:creationId xmlns:p14="http://schemas.microsoft.com/office/powerpoint/2010/main" val="4181337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177991" y="1433260"/>
            <a:ext cx="8229600" cy="647700"/>
          </a:xfrm>
        </p:spPr>
        <p:txBody>
          <a:bodyPr/>
          <a:lstStyle/>
          <a:p>
            <a:pPr eaLnBrk="1" hangingPunct="1"/>
            <a:r>
              <a:rPr lang="zh-CN" altLang="en-US" dirty="0">
                <a:latin typeface="+mn-ea"/>
              </a:rPr>
              <a:t>表达式：</a:t>
            </a:r>
            <a:r>
              <a:rPr lang="en-US" altLang="zh-CN" dirty="0">
                <a:latin typeface="Times New Roman" charset="0"/>
              </a:rPr>
              <a:t>(¬</a:t>
            </a:r>
            <a:r>
              <a:rPr lang="en-US" altLang="zh-CN" i="1" dirty="0" err="1">
                <a:latin typeface="Times New Roman" charset="0"/>
              </a:rPr>
              <a:t>p</a:t>
            </a:r>
            <a:r>
              <a:rPr lang="en-US" altLang="zh-CN" dirty="0" err="1">
                <a:latin typeface="Times New Roman" charset="0"/>
                <a:sym typeface="Symbol" charset="2"/>
              </a:rPr>
              <a:t></a:t>
            </a:r>
            <a:r>
              <a:rPr lang="en-US" altLang="zh-CN" i="1" dirty="0" err="1">
                <a:latin typeface="Times New Roman" charset="0"/>
                <a:sym typeface="Symbol" charset="2"/>
              </a:rPr>
              <a:t>q</a:t>
            </a:r>
            <a:r>
              <a:rPr lang="en-US" altLang="zh-CN" dirty="0">
                <a:latin typeface="Times New Roman" charset="0"/>
                <a:sym typeface="Symbol" charset="2"/>
              </a:rPr>
              <a:t>)¬</a:t>
            </a:r>
            <a:r>
              <a:rPr lang="en-US" altLang="zh-CN" i="1" dirty="0">
                <a:latin typeface="Times New Roman" charset="0"/>
                <a:sym typeface="Symbol" charset="2"/>
              </a:rPr>
              <a:t>r</a:t>
            </a:r>
          </a:p>
        </p:txBody>
      </p:sp>
      <p:sp>
        <p:nvSpPr>
          <p:cNvPr id="18436" name="Line 7"/>
          <p:cNvSpPr>
            <a:spLocks noChangeShapeType="1"/>
          </p:cNvSpPr>
          <p:nvPr/>
        </p:nvSpPr>
        <p:spPr bwMode="auto">
          <a:xfrm>
            <a:off x="614363" y="1963738"/>
            <a:ext cx="784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37" name="Line 8"/>
          <p:cNvSpPr>
            <a:spLocks noChangeShapeType="1"/>
          </p:cNvSpPr>
          <p:nvPr/>
        </p:nvSpPr>
        <p:spPr bwMode="auto">
          <a:xfrm>
            <a:off x="611188" y="6308725"/>
            <a:ext cx="784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38" name="Line 9"/>
          <p:cNvSpPr>
            <a:spLocks noChangeShapeType="1"/>
          </p:cNvSpPr>
          <p:nvPr/>
        </p:nvSpPr>
        <p:spPr bwMode="auto">
          <a:xfrm>
            <a:off x="685800" y="2497138"/>
            <a:ext cx="784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39" name="Line 10"/>
          <p:cNvSpPr>
            <a:spLocks noChangeShapeType="1"/>
          </p:cNvSpPr>
          <p:nvPr/>
        </p:nvSpPr>
        <p:spPr bwMode="auto">
          <a:xfrm flipH="1">
            <a:off x="1979613" y="1989138"/>
            <a:ext cx="9525" cy="4310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40" name="Line 11"/>
          <p:cNvSpPr>
            <a:spLocks noChangeShapeType="1"/>
          </p:cNvSpPr>
          <p:nvPr/>
        </p:nvSpPr>
        <p:spPr bwMode="auto">
          <a:xfrm>
            <a:off x="3203575" y="1989138"/>
            <a:ext cx="1588" cy="4352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41" name="Line 13"/>
          <p:cNvSpPr>
            <a:spLocks noChangeShapeType="1"/>
          </p:cNvSpPr>
          <p:nvPr/>
        </p:nvSpPr>
        <p:spPr bwMode="auto">
          <a:xfrm flipH="1">
            <a:off x="4787900" y="1989138"/>
            <a:ext cx="3175" cy="4308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42" name="Line 14"/>
          <p:cNvSpPr>
            <a:spLocks noChangeShapeType="1"/>
          </p:cNvSpPr>
          <p:nvPr/>
        </p:nvSpPr>
        <p:spPr bwMode="auto">
          <a:xfrm flipH="1">
            <a:off x="6156325" y="1989138"/>
            <a:ext cx="20638" cy="4381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43" name="Text Box 15"/>
          <p:cNvSpPr txBox="1">
            <a:spLocks noChangeArrowheads="1"/>
          </p:cNvSpPr>
          <p:nvPr/>
        </p:nvSpPr>
        <p:spPr bwMode="auto">
          <a:xfrm>
            <a:off x="628650" y="1993900"/>
            <a:ext cx="1179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spcBef>
                <a:spcPct val="50000"/>
              </a:spcBef>
              <a:buClrTx/>
              <a:buSzTx/>
              <a:buFontTx/>
              <a:buNone/>
            </a:pPr>
            <a:r>
              <a:rPr kumimoji="1" lang="en-US" altLang="zh-CN" sz="2400" i="1">
                <a:latin typeface="Times New Roman" charset="0"/>
                <a:ea typeface="宋体" charset="0"/>
              </a:rPr>
              <a:t>p   q    r</a:t>
            </a:r>
          </a:p>
        </p:txBody>
      </p:sp>
      <p:sp>
        <p:nvSpPr>
          <p:cNvPr id="23564" name="Text Box 16"/>
          <p:cNvSpPr txBox="1">
            <a:spLocks noChangeArrowheads="1"/>
          </p:cNvSpPr>
          <p:nvPr/>
        </p:nvSpPr>
        <p:spPr bwMode="auto">
          <a:xfrm>
            <a:off x="698500" y="2522538"/>
            <a:ext cx="1223963" cy="377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spcBef>
                <a:spcPct val="30000"/>
              </a:spcBef>
              <a:buClrTx/>
              <a:buSzTx/>
              <a:buFontTx/>
              <a:buNone/>
            </a:pPr>
            <a:r>
              <a:rPr kumimoji="1" lang="en-US" altLang="zh-CN" sz="2400">
                <a:latin typeface="Times New Roman" charset="0"/>
                <a:ea typeface="宋体" charset="0"/>
              </a:rPr>
              <a:t>0   0   0</a:t>
            </a:r>
          </a:p>
          <a:p>
            <a:pPr eaLnBrk="1" hangingPunct="1">
              <a:spcBef>
                <a:spcPct val="30000"/>
              </a:spcBef>
              <a:buClrTx/>
              <a:buSzTx/>
              <a:buFontTx/>
              <a:buNone/>
            </a:pPr>
            <a:r>
              <a:rPr kumimoji="1" lang="en-US" altLang="zh-CN" sz="2400">
                <a:latin typeface="Times New Roman" charset="0"/>
                <a:ea typeface="宋体" charset="0"/>
              </a:rPr>
              <a:t>0   0   1</a:t>
            </a:r>
          </a:p>
          <a:p>
            <a:pPr eaLnBrk="1" hangingPunct="1">
              <a:spcBef>
                <a:spcPct val="30000"/>
              </a:spcBef>
              <a:buClrTx/>
              <a:buSzTx/>
              <a:buFontTx/>
              <a:buNone/>
            </a:pPr>
            <a:r>
              <a:rPr kumimoji="1" lang="en-US" altLang="zh-CN" sz="2400">
                <a:latin typeface="Times New Roman" charset="0"/>
                <a:ea typeface="宋体" charset="0"/>
              </a:rPr>
              <a:t>0   1   0</a:t>
            </a:r>
          </a:p>
          <a:p>
            <a:pPr eaLnBrk="1" hangingPunct="1">
              <a:spcBef>
                <a:spcPct val="30000"/>
              </a:spcBef>
              <a:buClrTx/>
              <a:buSzTx/>
              <a:buFontTx/>
              <a:buNone/>
            </a:pPr>
            <a:r>
              <a:rPr kumimoji="1" lang="en-US" altLang="zh-CN" sz="2400">
                <a:latin typeface="Times New Roman" charset="0"/>
                <a:ea typeface="宋体" charset="0"/>
              </a:rPr>
              <a:t>0   1   1</a:t>
            </a:r>
          </a:p>
          <a:p>
            <a:pPr eaLnBrk="1" hangingPunct="1">
              <a:spcBef>
                <a:spcPct val="30000"/>
              </a:spcBef>
              <a:buClrTx/>
              <a:buSzTx/>
              <a:buFontTx/>
              <a:buNone/>
            </a:pPr>
            <a:r>
              <a:rPr kumimoji="1" lang="en-US" altLang="zh-CN" sz="2400">
                <a:latin typeface="Times New Roman" charset="0"/>
                <a:ea typeface="宋体" charset="0"/>
              </a:rPr>
              <a:t>1   0   0</a:t>
            </a:r>
          </a:p>
          <a:p>
            <a:pPr eaLnBrk="1" hangingPunct="1">
              <a:spcBef>
                <a:spcPct val="30000"/>
              </a:spcBef>
              <a:buClrTx/>
              <a:buSzTx/>
              <a:buFontTx/>
              <a:buNone/>
            </a:pPr>
            <a:r>
              <a:rPr kumimoji="1" lang="en-US" altLang="zh-CN" sz="2400">
                <a:latin typeface="Times New Roman" charset="0"/>
                <a:ea typeface="宋体" charset="0"/>
              </a:rPr>
              <a:t>1   0   1</a:t>
            </a:r>
          </a:p>
          <a:p>
            <a:pPr eaLnBrk="1" hangingPunct="1">
              <a:spcBef>
                <a:spcPct val="30000"/>
              </a:spcBef>
              <a:buClrTx/>
              <a:buSzTx/>
              <a:buFontTx/>
              <a:buNone/>
            </a:pPr>
            <a:r>
              <a:rPr kumimoji="1" lang="en-US" altLang="zh-CN" sz="2400">
                <a:latin typeface="Times New Roman" charset="0"/>
                <a:ea typeface="宋体" charset="0"/>
              </a:rPr>
              <a:t>1   1   0</a:t>
            </a:r>
          </a:p>
          <a:p>
            <a:pPr eaLnBrk="1" hangingPunct="1">
              <a:spcBef>
                <a:spcPct val="30000"/>
              </a:spcBef>
              <a:buClrTx/>
              <a:buSzTx/>
              <a:buFontTx/>
              <a:buNone/>
            </a:pPr>
            <a:r>
              <a:rPr kumimoji="1" lang="en-US" altLang="zh-CN" sz="2400">
                <a:latin typeface="Times New Roman" charset="0"/>
                <a:ea typeface="宋体" charset="0"/>
              </a:rPr>
              <a:t>1   1   1                      </a:t>
            </a:r>
          </a:p>
        </p:txBody>
      </p:sp>
      <p:sp>
        <p:nvSpPr>
          <p:cNvPr id="23565" name="Text Box 17"/>
          <p:cNvSpPr txBox="1">
            <a:spLocks noChangeArrowheads="1"/>
          </p:cNvSpPr>
          <p:nvPr/>
        </p:nvSpPr>
        <p:spPr bwMode="auto">
          <a:xfrm>
            <a:off x="2439988" y="2525713"/>
            <a:ext cx="533400" cy="377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spcBef>
                <a:spcPct val="30000"/>
              </a:spcBef>
              <a:buClrTx/>
              <a:buSzTx/>
              <a:buFontTx/>
              <a:buNone/>
            </a:pPr>
            <a:r>
              <a:rPr kumimoji="1" lang="en-US" altLang="zh-CN" sz="2400">
                <a:latin typeface="Times New Roman" charset="0"/>
                <a:ea typeface="宋体" charset="0"/>
              </a:rPr>
              <a:t>1   </a:t>
            </a:r>
          </a:p>
          <a:p>
            <a:pPr eaLnBrk="1" hangingPunct="1">
              <a:spcBef>
                <a:spcPct val="30000"/>
              </a:spcBef>
              <a:buClrTx/>
              <a:buSzTx/>
              <a:buFontTx/>
              <a:buNone/>
            </a:pPr>
            <a:r>
              <a:rPr kumimoji="1" lang="en-US" altLang="zh-CN" sz="2400">
                <a:latin typeface="Times New Roman" charset="0"/>
                <a:ea typeface="宋体" charset="0"/>
              </a:rPr>
              <a:t>1</a:t>
            </a:r>
          </a:p>
          <a:p>
            <a:pPr eaLnBrk="1" hangingPunct="1">
              <a:spcBef>
                <a:spcPct val="30000"/>
              </a:spcBef>
              <a:buClrTx/>
              <a:buSzTx/>
              <a:buFontTx/>
              <a:buNone/>
            </a:pPr>
            <a:r>
              <a:rPr kumimoji="1" lang="en-US" altLang="zh-CN" sz="2400">
                <a:latin typeface="Times New Roman" charset="0"/>
                <a:ea typeface="宋体" charset="0"/>
              </a:rPr>
              <a:t>1</a:t>
            </a:r>
          </a:p>
          <a:p>
            <a:pPr eaLnBrk="1" hangingPunct="1">
              <a:spcBef>
                <a:spcPct val="30000"/>
              </a:spcBef>
              <a:buClrTx/>
              <a:buSzTx/>
              <a:buFontTx/>
              <a:buNone/>
            </a:pPr>
            <a:r>
              <a:rPr kumimoji="1" lang="en-US" altLang="zh-CN" sz="2400">
                <a:latin typeface="Times New Roman" charset="0"/>
                <a:ea typeface="宋体" charset="0"/>
              </a:rPr>
              <a:t>1</a:t>
            </a:r>
          </a:p>
          <a:p>
            <a:pPr eaLnBrk="1" hangingPunct="1">
              <a:spcBef>
                <a:spcPct val="30000"/>
              </a:spcBef>
              <a:buClrTx/>
              <a:buSzTx/>
              <a:buFontTx/>
              <a:buNone/>
            </a:pPr>
            <a:r>
              <a:rPr kumimoji="1" lang="en-US" altLang="zh-CN" sz="2400">
                <a:latin typeface="Times New Roman" charset="0"/>
                <a:ea typeface="宋体" charset="0"/>
              </a:rPr>
              <a:t>0</a:t>
            </a:r>
          </a:p>
          <a:p>
            <a:pPr eaLnBrk="1" hangingPunct="1">
              <a:spcBef>
                <a:spcPct val="30000"/>
              </a:spcBef>
              <a:buClrTx/>
              <a:buSzTx/>
              <a:buFontTx/>
              <a:buNone/>
            </a:pPr>
            <a:r>
              <a:rPr kumimoji="1" lang="en-US" altLang="zh-CN" sz="2400">
                <a:latin typeface="Times New Roman" charset="0"/>
                <a:ea typeface="宋体" charset="0"/>
              </a:rPr>
              <a:t>0</a:t>
            </a:r>
          </a:p>
          <a:p>
            <a:pPr eaLnBrk="1" hangingPunct="1">
              <a:spcBef>
                <a:spcPct val="30000"/>
              </a:spcBef>
              <a:buClrTx/>
              <a:buSzTx/>
              <a:buFontTx/>
              <a:buNone/>
            </a:pPr>
            <a:r>
              <a:rPr kumimoji="1" lang="en-US" altLang="zh-CN" sz="2400">
                <a:latin typeface="Times New Roman" charset="0"/>
                <a:ea typeface="宋体" charset="0"/>
              </a:rPr>
              <a:t>0</a:t>
            </a:r>
          </a:p>
          <a:p>
            <a:pPr eaLnBrk="1" hangingPunct="1">
              <a:spcBef>
                <a:spcPct val="30000"/>
              </a:spcBef>
              <a:buClrTx/>
              <a:buSzTx/>
              <a:buFontTx/>
              <a:buNone/>
            </a:pPr>
            <a:r>
              <a:rPr kumimoji="1" lang="en-US" altLang="zh-CN" sz="2400">
                <a:latin typeface="Times New Roman" charset="0"/>
                <a:ea typeface="宋体" charset="0"/>
              </a:rPr>
              <a:t>0</a:t>
            </a:r>
          </a:p>
        </p:txBody>
      </p:sp>
      <p:sp>
        <p:nvSpPr>
          <p:cNvPr id="23568" name="Text Box 22"/>
          <p:cNvSpPr txBox="1">
            <a:spLocks noChangeArrowheads="1"/>
          </p:cNvSpPr>
          <p:nvPr/>
        </p:nvSpPr>
        <p:spPr bwMode="auto">
          <a:xfrm>
            <a:off x="3851275" y="2492375"/>
            <a:ext cx="533400" cy="377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spcBef>
                <a:spcPct val="30000"/>
              </a:spcBef>
              <a:buClrTx/>
              <a:buSzTx/>
              <a:buFontTx/>
              <a:buNone/>
            </a:pPr>
            <a:r>
              <a:rPr kumimoji="1" lang="en-US" altLang="zh-CN" sz="2400">
                <a:latin typeface="Times New Roman" charset="0"/>
                <a:ea typeface="宋体" charset="0"/>
              </a:rPr>
              <a:t>0</a:t>
            </a:r>
          </a:p>
          <a:p>
            <a:pPr eaLnBrk="1" hangingPunct="1">
              <a:spcBef>
                <a:spcPct val="30000"/>
              </a:spcBef>
              <a:buClrTx/>
              <a:buSzTx/>
              <a:buFontTx/>
              <a:buNone/>
            </a:pPr>
            <a:r>
              <a:rPr kumimoji="1" lang="en-US" altLang="zh-CN" sz="2400">
                <a:latin typeface="Times New Roman" charset="0"/>
                <a:ea typeface="宋体" charset="0"/>
              </a:rPr>
              <a:t>0   </a:t>
            </a:r>
          </a:p>
          <a:p>
            <a:pPr eaLnBrk="1" hangingPunct="1">
              <a:spcBef>
                <a:spcPct val="30000"/>
              </a:spcBef>
              <a:buClrTx/>
              <a:buSzTx/>
              <a:buFontTx/>
              <a:buNone/>
            </a:pPr>
            <a:r>
              <a:rPr kumimoji="1" lang="en-US" altLang="zh-CN" sz="2400">
                <a:latin typeface="Times New Roman" charset="0"/>
                <a:ea typeface="宋体" charset="0"/>
              </a:rPr>
              <a:t>1</a:t>
            </a:r>
          </a:p>
          <a:p>
            <a:pPr eaLnBrk="1" hangingPunct="1">
              <a:spcBef>
                <a:spcPct val="30000"/>
              </a:spcBef>
              <a:buClrTx/>
              <a:buSzTx/>
              <a:buFontTx/>
              <a:buNone/>
            </a:pPr>
            <a:r>
              <a:rPr kumimoji="1" lang="en-US" altLang="zh-CN" sz="2400">
                <a:latin typeface="Times New Roman" charset="0"/>
                <a:ea typeface="宋体" charset="0"/>
              </a:rPr>
              <a:t>1</a:t>
            </a:r>
          </a:p>
          <a:p>
            <a:pPr eaLnBrk="1" hangingPunct="1">
              <a:spcBef>
                <a:spcPct val="30000"/>
              </a:spcBef>
              <a:buClrTx/>
              <a:buSzTx/>
              <a:buFontTx/>
              <a:buNone/>
            </a:pPr>
            <a:r>
              <a:rPr kumimoji="1" lang="en-US" altLang="zh-CN" sz="2400">
                <a:latin typeface="Times New Roman" charset="0"/>
                <a:ea typeface="宋体" charset="0"/>
              </a:rPr>
              <a:t>0</a:t>
            </a:r>
          </a:p>
          <a:p>
            <a:pPr eaLnBrk="1" hangingPunct="1">
              <a:spcBef>
                <a:spcPct val="30000"/>
              </a:spcBef>
              <a:buClrTx/>
              <a:buSzTx/>
              <a:buFontTx/>
              <a:buNone/>
            </a:pPr>
            <a:r>
              <a:rPr kumimoji="1" lang="en-US" altLang="zh-CN" sz="2400">
                <a:latin typeface="Times New Roman" charset="0"/>
                <a:ea typeface="宋体" charset="0"/>
              </a:rPr>
              <a:t>0</a:t>
            </a:r>
          </a:p>
          <a:p>
            <a:pPr eaLnBrk="1" hangingPunct="1">
              <a:spcBef>
                <a:spcPct val="30000"/>
              </a:spcBef>
              <a:buClrTx/>
              <a:buSzTx/>
              <a:buFontTx/>
              <a:buNone/>
            </a:pPr>
            <a:r>
              <a:rPr kumimoji="1" lang="en-US" altLang="zh-CN" sz="2400">
                <a:latin typeface="Times New Roman" charset="0"/>
                <a:ea typeface="宋体" charset="0"/>
              </a:rPr>
              <a:t>0</a:t>
            </a:r>
          </a:p>
          <a:p>
            <a:pPr eaLnBrk="1" hangingPunct="1">
              <a:spcBef>
                <a:spcPct val="30000"/>
              </a:spcBef>
              <a:buClrTx/>
              <a:buSzTx/>
              <a:buFontTx/>
              <a:buNone/>
            </a:pPr>
            <a:r>
              <a:rPr kumimoji="1" lang="en-US" altLang="zh-CN" sz="2400">
                <a:latin typeface="Times New Roman" charset="0"/>
                <a:ea typeface="宋体" charset="0"/>
              </a:rPr>
              <a:t>0</a:t>
            </a:r>
          </a:p>
        </p:txBody>
      </p:sp>
      <p:grpSp>
        <p:nvGrpSpPr>
          <p:cNvPr id="2" name="组合 28"/>
          <p:cNvGrpSpPr>
            <a:grpSpLocks/>
          </p:cNvGrpSpPr>
          <p:nvPr/>
        </p:nvGrpSpPr>
        <p:grpSpPr bwMode="auto">
          <a:xfrm>
            <a:off x="2295525" y="1974850"/>
            <a:ext cx="3573463" cy="485775"/>
            <a:chOff x="2295525" y="1974850"/>
            <a:chExt cx="3573463" cy="485775"/>
          </a:xfrm>
        </p:grpSpPr>
        <p:sp>
          <p:nvSpPr>
            <p:cNvPr id="18458" name="Text Box 18"/>
            <p:cNvSpPr txBox="1">
              <a:spLocks noChangeArrowheads="1"/>
            </p:cNvSpPr>
            <p:nvPr/>
          </p:nvSpPr>
          <p:spPr bwMode="auto">
            <a:xfrm>
              <a:off x="2295525" y="1974850"/>
              <a:ext cx="650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spcBef>
                  <a:spcPct val="50000"/>
                </a:spcBef>
                <a:buClrTx/>
                <a:buSzTx/>
                <a:buFontTx/>
                <a:buNone/>
              </a:pPr>
              <a:r>
                <a:rPr kumimoji="1" lang="en-US" altLang="zh-CN" sz="2400" i="1">
                  <a:latin typeface="Times New Roman" charset="0"/>
                  <a:ea typeface="宋体" charset="0"/>
                  <a:cs typeface="Arial" charset="0"/>
                </a:rPr>
                <a:t>¬ p                              </a:t>
              </a:r>
            </a:p>
          </p:txBody>
        </p:sp>
        <p:sp>
          <p:nvSpPr>
            <p:cNvPr id="18459" name="Text Box 19"/>
            <p:cNvSpPr txBox="1">
              <a:spLocks noChangeArrowheads="1"/>
            </p:cNvSpPr>
            <p:nvPr/>
          </p:nvSpPr>
          <p:spPr bwMode="auto">
            <a:xfrm>
              <a:off x="3524250" y="2003425"/>
              <a:ext cx="1163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spcBef>
                  <a:spcPct val="50000"/>
                </a:spcBef>
                <a:buClrTx/>
                <a:buSzTx/>
                <a:buFontTx/>
                <a:buNone/>
              </a:pPr>
              <a:r>
                <a:rPr lang="en-US" altLang="zh-CN" sz="2400">
                  <a:latin typeface="Times New Roman" charset="0"/>
                  <a:ea typeface="宋体" charset="0"/>
                </a:rPr>
                <a:t>¬</a:t>
              </a:r>
              <a:r>
                <a:rPr lang="en-US" altLang="zh-CN" sz="2400" i="1">
                  <a:latin typeface="Times New Roman" charset="0"/>
                  <a:ea typeface="宋体" charset="0"/>
                </a:rPr>
                <a:t>p</a:t>
              </a:r>
              <a:r>
                <a:rPr lang="en-US" altLang="zh-CN" sz="2400">
                  <a:latin typeface="Times New Roman" charset="0"/>
                  <a:ea typeface="宋体" charset="0"/>
                  <a:sym typeface="Symbol" charset="2"/>
                </a:rPr>
                <a:t></a:t>
              </a:r>
              <a:r>
                <a:rPr lang="en-US" altLang="zh-CN" sz="2400" i="1">
                  <a:latin typeface="Times New Roman" charset="0"/>
                  <a:ea typeface="宋体" charset="0"/>
                  <a:sym typeface="Symbol" charset="2"/>
                </a:rPr>
                <a:t>q</a:t>
              </a:r>
              <a:endParaRPr lang="en-US" altLang="zh-CN" sz="2400">
                <a:latin typeface="Times New Roman" charset="0"/>
                <a:ea typeface="宋体" charset="0"/>
                <a:sym typeface="Symbol" charset="2"/>
              </a:endParaRPr>
            </a:p>
          </p:txBody>
        </p:sp>
        <p:sp>
          <p:nvSpPr>
            <p:cNvPr id="18460" name="Text Box 23"/>
            <p:cNvSpPr txBox="1">
              <a:spLocks noChangeArrowheads="1"/>
            </p:cNvSpPr>
            <p:nvPr/>
          </p:nvSpPr>
          <p:spPr bwMode="auto">
            <a:xfrm>
              <a:off x="5076825" y="1989138"/>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buSzPct val="70000"/>
                <a:buFont typeface="Wingdings" charset="2"/>
                <a:buNone/>
              </a:pPr>
              <a:r>
                <a:rPr lang="en-US" altLang="zh-CN" sz="2400" i="1">
                  <a:latin typeface="Times New Roman" charset="0"/>
                  <a:ea typeface="宋体" charset="0"/>
                  <a:cs typeface="Arial" charset="0"/>
                  <a:sym typeface="Symbol" charset="2"/>
                </a:rPr>
                <a:t>¬r</a:t>
              </a:r>
            </a:p>
          </p:txBody>
        </p:sp>
      </p:grpSp>
      <p:sp>
        <p:nvSpPr>
          <p:cNvPr id="23570" name="Text Box 24"/>
          <p:cNvSpPr txBox="1">
            <a:spLocks noChangeArrowheads="1"/>
          </p:cNvSpPr>
          <p:nvPr/>
        </p:nvSpPr>
        <p:spPr bwMode="auto">
          <a:xfrm>
            <a:off x="5149850" y="2511425"/>
            <a:ext cx="533400" cy="377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spcBef>
                <a:spcPct val="30000"/>
              </a:spcBef>
              <a:buClrTx/>
              <a:buSzTx/>
              <a:buFontTx/>
              <a:buNone/>
            </a:pPr>
            <a:r>
              <a:rPr kumimoji="1" lang="en-US" altLang="zh-CN" sz="2400">
                <a:latin typeface="Times New Roman" charset="0"/>
                <a:ea typeface="宋体" charset="0"/>
              </a:rPr>
              <a:t>1  </a:t>
            </a:r>
          </a:p>
          <a:p>
            <a:pPr eaLnBrk="1" hangingPunct="1">
              <a:spcBef>
                <a:spcPct val="30000"/>
              </a:spcBef>
              <a:buClrTx/>
              <a:buSzTx/>
              <a:buFontTx/>
              <a:buNone/>
            </a:pPr>
            <a:r>
              <a:rPr kumimoji="1" lang="en-US" altLang="zh-CN" sz="2400">
                <a:latin typeface="Times New Roman" charset="0"/>
                <a:ea typeface="宋体" charset="0"/>
              </a:rPr>
              <a:t>0</a:t>
            </a:r>
          </a:p>
          <a:p>
            <a:pPr eaLnBrk="1" hangingPunct="1">
              <a:spcBef>
                <a:spcPct val="30000"/>
              </a:spcBef>
              <a:buClrTx/>
              <a:buSzTx/>
              <a:buFontTx/>
              <a:buNone/>
            </a:pPr>
            <a:r>
              <a:rPr kumimoji="1" lang="en-US" altLang="zh-CN" sz="2400">
                <a:latin typeface="Times New Roman" charset="0"/>
                <a:ea typeface="宋体" charset="0"/>
              </a:rPr>
              <a:t>1</a:t>
            </a:r>
          </a:p>
          <a:p>
            <a:pPr eaLnBrk="1" hangingPunct="1">
              <a:spcBef>
                <a:spcPct val="30000"/>
              </a:spcBef>
              <a:buClrTx/>
              <a:buSzTx/>
              <a:buFontTx/>
              <a:buNone/>
            </a:pPr>
            <a:r>
              <a:rPr kumimoji="1" lang="en-US" altLang="zh-CN" sz="2400">
                <a:latin typeface="Times New Roman" charset="0"/>
                <a:ea typeface="宋体" charset="0"/>
              </a:rPr>
              <a:t>0</a:t>
            </a:r>
          </a:p>
          <a:p>
            <a:pPr eaLnBrk="1" hangingPunct="1">
              <a:spcBef>
                <a:spcPct val="30000"/>
              </a:spcBef>
              <a:buClrTx/>
              <a:buSzTx/>
              <a:buFontTx/>
              <a:buNone/>
            </a:pPr>
            <a:r>
              <a:rPr kumimoji="1" lang="en-US" altLang="zh-CN" sz="2400">
                <a:latin typeface="Times New Roman" charset="0"/>
                <a:ea typeface="宋体" charset="0"/>
              </a:rPr>
              <a:t>1</a:t>
            </a:r>
          </a:p>
          <a:p>
            <a:pPr eaLnBrk="1" hangingPunct="1">
              <a:spcBef>
                <a:spcPct val="30000"/>
              </a:spcBef>
              <a:buClrTx/>
              <a:buSzTx/>
              <a:buFontTx/>
              <a:buNone/>
            </a:pPr>
            <a:r>
              <a:rPr kumimoji="1" lang="en-US" altLang="zh-CN" sz="2400">
                <a:latin typeface="Times New Roman" charset="0"/>
                <a:ea typeface="宋体" charset="0"/>
              </a:rPr>
              <a:t>0</a:t>
            </a:r>
          </a:p>
          <a:p>
            <a:pPr eaLnBrk="1" hangingPunct="1">
              <a:spcBef>
                <a:spcPct val="30000"/>
              </a:spcBef>
              <a:buClrTx/>
              <a:buSzTx/>
              <a:buFontTx/>
              <a:buNone/>
            </a:pPr>
            <a:r>
              <a:rPr kumimoji="1" lang="en-US" altLang="zh-CN" sz="2400">
                <a:latin typeface="Times New Roman" charset="0"/>
                <a:ea typeface="宋体" charset="0"/>
              </a:rPr>
              <a:t>1</a:t>
            </a:r>
          </a:p>
          <a:p>
            <a:pPr eaLnBrk="1" hangingPunct="1">
              <a:spcBef>
                <a:spcPct val="30000"/>
              </a:spcBef>
              <a:buClrTx/>
              <a:buSzTx/>
              <a:buFontTx/>
              <a:buNone/>
            </a:pPr>
            <a:r>
              <a:rPr kumimoji="1" lang="en-US" altLang="zh-CN" sz="2400">
                <a:latin typeface="Times New Roman" charset="0"/>
                <a:ea typeface="宋体" charset="0"/>
              </a:rPr>
              <a:t>0</a:t>
            </a:r>
          </a:p>
        </p:txBody>
      </p:sp>
      <p:sp>
        <p:nvSpPr>
          <p:cNvPr id="18449" name="Text Box 25"/>
          <p:cNvSpPr txBox="1">
            <a:spLocks noChangeArrowheads="1"/>
          </p:cNvSpPr>
          <p:nvPr/>
        </p:nvSpPr>
        <p:spPr bwMode="auto">
          <a:xfrm>
            <a:off x="6372225" y="1989138"/>
            <a:ext cx="2020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spcBef>
                <a:spcPct val="50000"/>
              </a:spcBef>
              <a:buClrTx/>
              <a:buSzTx/>
              <a:buFontTx/>
              <a:buNone/>
            </a:pPr>
            <a:r>
              <a:rPr lang="en-US" altLang="zh-CN" sz="2400">
                <a:latin typeface="Times New Roman" charset="0"/>
                <a:ea typeface="宋体" charset="0"/>
              </a:rPr>
              <a:t>(</a:t>
            </a:r>
            <a:r>
              <a:rPr lang="en-US" altLang="zh-CN" sz="2400">
                <a:latin typeface="Times New Roman" charset="0"/>
                <a:ea typeface="宋体" charset="0"/>
                <a:cs typeface="Arial" charset="0"/>
              </a:rPr>
              <a:t>¬</a:t>
            </a:r>
            <a:r>
              <a:rPr lang="en-US" altLang="zh-CN" sz="2400" i="1">
                <a:latin typeface="Times New Roman" charset="0"/>
                <a:ea typeface="宋体" charset="0"/>
                <a:cs typeface="Arial" charset="0"/>
              </a:rPr>
              <a:t>p</a:t>
            </a:r>
            <a:r>
              <a:rPr lang="en-US" altLang="zh-CN" sz="2400">
                <a:latin typeface="Times New Roman" charset="0"/>
                <a:ea typeface="宋体" charset="0"/>
                <a:cs typeface="Arial" charset="0"/>
                <a:sym typeface="Symbol" charset="2"/>
              </a:rPr>
              <a:t></a:t>
            </a:r>
            <a:r>
              <a:rPr lang="en-US" altLang="zh-CN" sz="2400" i="1">
                <a:latin typeface="Times New Roman" charset="0"/>
                <a:ea typeface="宋体" charset="0"/>
                <a:cs typeface="Arial" charset="0"/>
                <a:sym typeface="Symbol" charset="2"/>
              </a:rPr>
              <a:t>q</a:t>
            </a:r>
            <a:r>
              <a:rPr lang="en-US" altLang="zh-CN" sz="2400">
                <a:latin typeface="Times New Roman" charset="0"/>
                <a:ea typeface="宋体" charset="0"/>
                <a:cs typeface="Arial" charset="0"/>
                <a:sym typeface="Symbol" charset="2"/>
              </a:rPr>
              <a:t>)¬</a:t>
            </a:r>
            <a:r>
              <a:rPr lang="en-US" altLang="zh-CN" sz="2400" i="1">
                <a:latin typeface="Times New Roman" charset="0"/>
                <a:ea typeface="宋体" charset="0"/>
                <a:cs typeface="Arial" charset="0"/>
                <a:sym typeface="Symbol" charset="2"/>
              </a:rPr>
              <a:t>r</a:t>
            </a:r>
            <a:endParaRPr lang="en-US" altLang="zh-CN" sz="2400" i="1">
              <a:latin typeface="Times New Roman" charset="0"/>
              <a:ea typeface="宋体" charset="0"/>
              <a:sym typeface="Symbol" charset="2"/>
            </a:endParaRPr>
          </a:p>
        </p:txBody>
      </p:sp>
      <p:sp>
        <p:nvSpPr>
          <p:cNvPr id="23572" name="Text Box 26"/>
          <p:cNvSpPr txBox="1">
            <a:spLocks noChangeArrowheads="1"/>
          </p:cNvSpPr>
          <p:nvPr/>
        </p:nvSpPr>
        <p:spPr bwMode="auto">
          <a:xfrm>
            <a:off x="7092950" y="2492375"/>
            <a:ext cx="533400" cy="377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spcBef>
                <a:spcPct val="30000"/>
              </a:spcBef>
              <a:buClrTx/>
              <a:buSzTx/>
              <a:buFontTx/>
              <a:buNone/>
            </a:pPr>
            <a:r>
              <a:rPr kumimoji="1" lang="en-US" altLang="zh-CN" sz="2400">
                <a:latin typeface="Times New Roman" charset="0"/>
                <a:ea typeface="宋体" charset="0"/>
              </a:rPr>
              <a:t>1  </a:t>
            </a:r>
          </a:p>
          <a:p>
            <a:pPr eaLnBrk="1" hangingPunct="1">
              <a:spcBef>
                <a:spcPct val="30000"/>
              </a:spcBef>
              <a:buClrTx/>
              <a:buSzTx/>
              <a:buFontTx/>
              <a:buNone/>
            </a:pPr>
            <a:r>
              <a:rPr kumimoji="1" lang="en-US" altLang="zh-CN" sz="2400">
                <a:latin typeface="Times New Roman" charset="0"/>
                <a:ea typeface="宋体" charset="0"/>
              </a:rPr>
              <a:t>1</a:t>
            </a:r>
          </a:p>
          <a:p>
            <a:pPr eaLnBrk="1" hangingPunct="1">
              <a:spcBef>
                <a:spcPct val="30000"/>
              </a:spcBef>
              <a:buClrTx/>
              <a:buSzTx/>
              <a:buFontTx/>
              <a:buNone/>
            </a:pPr>
            <a:r>
              <a:rPr kumimoji="1" lang="en-US" altLang="zh-CN" sz="2400">
                <a:latin typeface="Times New Roman" charset="0"/>
                <a:ea typeface="宋体" charset="0"/>
              </a:rPr>
              <a:t>1</a:t>
            </a:r>
          </a:p>
          <a:p>
            <a:pPr eaLnBrk="1" hangingPunct="1">
              <a:spcBef>
                <a:spcPct val="30000"/>
              </a:spcBef>
              <a:buClrTx/>
              <a:buSzTx/>
              <a:buFontTx/>
              <a:buNone/>
            </a:pPr>
            <a:r>
              <a:rPr kumimoji="1" lang="en-US" altLang="zh-CN" sz="2400">
                <a:latin typeface="Times New Roman" charset="0"/>
                <a:ea typeface="宋体" charset="0"/>
              </a:rPr>
              <a:t>0</a:t>
            </a:r>
          </a:p>
          <a:p>
            <a:pPr eaLnBrk="1" hangingPunct="1">
              <a:spcBef>
                <a:spcPct val="30000"/>
              </a:spcBef>
              <a:buClrTx/>
              <a:buSzTx/>
              <a:buFontTx/>
              <a:buNone/>
            </a:pPr>
            <a:r>
              <a:rPr kumimoji="1" lang="en-US" altLang="zh-CN" sz="2400">
                <a:latin typeface="Times New Roman" charset="0"/>
                <a:ea typeface="宋体" charset="0"/>
              </a:rPr>
              <a:t>1</a:t>
            </a:r>
          </a:p>
          <a:p>
            <a:pPr eaLnBrk="1" hangingPunct="1">
              <a:spcBef>
                <a:spcPct val="30000"/>
              </a:spcBef>
              <a:buClrTx/>
              <a:buSzTx/>
              <a:buFontTx/>
              <a:buNone/>
            </a:pPr>
            <a:r>
              <a:rPr kumimoji="1" lang="en-US" altLang="zh-CN" sz="2400">
                <a:latin typeface="Times New Roman" charset="0"/>
                <a:ea typeface="宋体" charset="0"/>
              </a:rPr>
              <a:t>1</a:t>
            </a:r>
          </a:p>
          <a:p>
            <a:pPr eaLnBrk="1" hangingPunct="1">
              <a:spcBef>
                <a:spcPct val="30000"/>
              </a:spcBef>
              <a:buClrTx/>
              <a:buSzTx/>
              <a:buFontTx/>
              <a:buNone/>
            </a:pPr>
            <a:r>
              <a:rPr kumimoji="1" lang="en-US" altLang="zh-CN" sz="2400">
                <a:latin typeface="Times New Roman" charset="0"/>
                <a:ea typeface="宋体" charset="0"/>
              </a:rPr>
              <a:t>1</a:t>
            </a:r>
          </a:p>
          <a:p>
            <a:pPr eaLnBrk="1" hangingPunct="1">
              <a:spcBef>
                <a:spcPct val="30000"/>
              </a:spcBef>
              <a:buClrTx/>
              <a:buSzTx/>
              <a:buFontTx/>
              <a:buNone/>
            </a:pPr>
            <a:r>
              <a:rPr kumimoji="1" lang="en-US" altLang="zh-CN" sz="2400">
                <a:latin typeface="Times New Roman" charset="0"/>
                <a:ea typeface="宋体" charset="0"/>
              </a:rPr>
              <a:t>1</a:t>
            </a:r>
          </a:p>
        </p:txBody>
      </p:sp>
      <p:grpSp>
        <p:nvGrpSpPr>
          <p:cNvPr id="3" name="组合 25"/>
          <p:cNvGrpSpPr>
            <a:grpSpLocks/>
          </p:cNvGrpSpPr>
          <p:nvPr/>
        </p:nvGrpSpPr>
        <p:grpSpPr bwMode="auto">
          <a:xfrm>
            <a:off x="468313" y="2276475"/>
            <a:ext cx="5472112" cy="4543425"/>
            <a:chOff x="468313" y="2276475"/>
            <a:chExt cx="5472112" cy="4543425"/>
          </a:xfrm>
        </p:grpSpPr>
        <p:sp>
          <p:nvSpPr>
            <p:cNvPr id="18455" name="Oval 27"/>
            <p:cNvSpPr>
              <a:spLocks noChangeArrowheads="1"/>
            </p:cNvSpPr>
            <p:nvPr/>
          </p:nvSpPr>
          <p:spPr bwMode="auto">
            <a:xfrm>
              <a:off x="468313" y="2276475"/>
              <a:ext cx="1655762" cy="4321175"/>
            </a:xfrm>
            <a:prstGeom prst="ellipse">
              <a:avLst/>
            </a:prstGeom>
            <a:noFill/>
            <a:ln w="190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spcBef>
                  <a:spcPct val="0"/>
                </a:spcBef>
                <a:buClrTx/>
                <a:buSzTx/>
                <a:buFontTx/>
                <a:buNone/>
              </a:pPr>
              <a:endParaRPr lang="zh-CN" altLang="en-US" sz="1800">
                <a:latin typeface="Arial" charset="0"/>
                <a:ea typeface="宋体" charset="0"/>
              </a:endParaRPr>
            </a:p>
          </p:txBody>
        </p:sp>
        <p:sp>
          <p:nvSpPr>
            <p:cNvPr id="18456" name="Text Box 28"/>
            <p:cNvSpPr txBox="1">
              <a:spLocks noChangeArrowheads="1"/>
            </p:cNvSpPr>
            <p:nvPr/>
          </p:nvSpPr>
          <p:spPr bwMode="auto">
            <a:xfrm>
              <a:off x="1835150" y="6453188"/>
              <a:ext cx="4105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spcBef>
                  <a:spcPct val="50000"/>
                </a:spcBef>
                <a:buClrTx/>
                <a:buSzTx/>
                <a:buFontTx/>
                <a:buNone/>
              </a:pPr>
              <a:r>
                <a:rPr lang="zh-CN" altLang="en-US" sz="1800">
                  <a:latin typeface="Times New Roman" charset="0"/>
                  <a:ea typeface="宋体" charset="0"/>
                </a:rPr>
                <a:t>该命题表达式的</a:t>
              </a:r>
              <a:r>
                <a:rPr lang="zh-CN" altLang="en-US" sz="1800">
                  <a:latin typeface="Times New Roman" charset="0"/>
                  <a:ea typeface="楷体_GB2312" charset="0"/>
                </a:rPr>
                <a:t>所有指派</a:t>
              </a:r>
            </a:p>
          </p:txBody>
        </p:sp>
        <p:sp>
          <p:nvSpPr>
            <p:cNvPr id="18457" name="Line 29"/>
            <p:cNvSpPr>
              <a:spLocks noChangeShapeType="1"/>
            </p:cNvSpPr>
            <p:nvPr/>
          </p:nvSpPr>
          <p:spPr bwMode="auto">
            <a:xfrm flipH="1" flipV="1">
              <a:off x="1403350" y="6381750"/>
              <a:ext cx="504825"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4" name="组合 26"/>
          <p:cNvGrpSpPr>
            <a:grpSpLocks/>
          </p:cNvGrpSpPr>
          <p:nvPr/>
        </p:nvGrpSpPr>
        <p:grpSpPr bwMode="auto">
          <a:xfrm>
            <a:off x="323850" y="2492375"/>
            <a:ext cx="5616575" cy="1441450"/>
            <a:chOff x="323528" y="2492896"/>
            <a:chExt cx="5616624" cy="1440160"/>
          </a:xfrm>
        </p:grpSpPr>
        <p:sp>
          <p:nvSpPr>
            <p:cNvPr id="18453" name="椭圆 23"/>
            <p:cNvSpPr>
              <a:spLocks noChangeArrowheads="1"/>
            </p:cNvSpPr>
            <p:nvPr/>
          </p:nvSpPr>
          <p:spPr bwMode="auto">
            <a:xfrm>
              <a:off x="323528" y="2492896"/>
              <a:ext cx="1728192" cy="50405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spcBef>
                  <a:spcPct val="0"/>
                </a:spcBef>
                <a:buClrTx/>
                <a:buSzTx/>
                <a:buFontTx/>
                <a:buNone/>
              </a:pPr>
              <a:endParaRPr lang="zh-CN" altLang="en-US" sz="1800">
                <a:latin typeface="Arial" charset="0"/>
                <a:ea typeface="宋体" charset="0"/>
              </a:endParaRPr>
            </a:p>
          </p:txBody>
        </p:sp>
        <p:sp>
          <p:nvSpPr>
            <p:cNvPr id="18454" name="圆角矩形标注 24"/>
            <p:cNvSpPr>
              <a:spLocks noChangeArrowheads="1"/>
            </p:cNvSpPr>
            <p:nvPr/>
          </p:nvSpPr>
          <p:spPr bwMode="auto">
            <a:xfrm>
              <a:off x="3275856" y="2996952"/>
              <a:ext cx="2664296" cy="936104"/>
            </a:xfrm>
            <a:prstGeom prst="wedgeRoundRectCallout">
              <a:avLst>
                <a:gd name="adj1" fmla="val -103417"/>
                <a:gd name="adj2" fmla="val -73338"/>
                <a:gd name="adj3" fmla="val 16667"/>
              </a:avLst>
            </a:prstGeom>
            <a:solidFill>
              <a:schemeClr val="accent1"/>
            </a:solidFill>
            <a:ln w="9525">
              <a:solidFill>
                <a:schemeClr val="tx1"/>
              </a:solidFill>
              <a:round/>
              <a:headEnd/>
              <a:tailEnd/>
            </a:ln>
          </p:spPr>
          <p:txBody>
            <a:bodyPr wrap="none" anchor="ct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algn="ctr" eaLnBrk="1" hangingPunct="1">
                <a:spcBef>
                  <a:spcPct val="0"/>
                </a:spcBef>
                <a:buClrTx/>
                <a:buSzTx/>
                <a:buFontTx/>
                <a:buNone/>
              </a:pPr>
              <a:r>
                <a:rPr lang="zh-CN" altLang="en-US" sz="2400">
                  <a:latin typeface="Arial" charset="0"/>
                  <a:ea typeface="宋体" charset="0"/>
                </a:rPr>
                <a:t>该表达式的一种</a:t>
              </a:r>
              <a:endParaRPr lang="en-US" altLang="zh-CN" sz="2400">
                <a:latin typeface="Arial" charset="0"/>
                <a:ea typeface="宋体" charset="0"/>
              </a:endParaRPr>
            </a:p>
            <a:p>
              <a:pPr algn="ctr" eaLnBrk="1" hangingPunct="1">
                <a:spcBef>
                  <a:spcPct val="0"/>
                </a:spcBef>
                <a:buClrTx/>
                <a:buSzTx/>
                <a:buFontTx/>
                <a:buNone/>
              </a:pPr>
              <a:r>
                <a:rPr lang="zh-CN" altLang="en-US" sz="2400">
                  <a:latin typeface="Arial" charset="0"/>
                  <a:ea typeface="宋体" charset="0"/>
                </a:rPr>
                <a:t>“成真指派”</a:t>
              </a:r>
            </a:p>
          </p:txBody>
        </p:sp>
      </p:grpSp>
      <p:sp>
        <p:nvSpPr>
          <p:cNvPr id="5" name="Title 4"/>
          <p:cNvSpPr>
            <a:spLocks noGrp="1"/>
          </p:cNvSpPr>
          <p:nvPr>
            <p:ph type="title"/>
          </p:nvPr>
        </p:nvSpPr>
        <p:spPr/>
        <p:txBody>
          <a:bodyPr/>
          <a:lstStyle/>
          <a:p>
            <a:r>
              <a:rPr lang="zh-CN" altLang="en-US" dirty="0">
                <a:latin typeface="+mn-ea"/>
              </a:rPr>
              <a:t>命题</a:t>
            </a:r>
            <a:r>
              <a:rPr lang="zh-CN" altLang="en-US" dirty="0" smtClean="0">
                <a:latin typeface="+mn-ea"/>
              </a:rPr>
              <a:t>表达式的真值确定</a:t>
            </a:r>
            <a:endParaRPr lang="en-US" dirty="0"/>
          </a:p>
        </p:txBody>
      </p:sp>
    </p:spTree>
    <p:extLst>
      <p:ext uri="{BB962C8B-B14F-4D97-AF65-F5344CB8AC3E}">
        <p14:creationId xmlns:p14="http://schemas.microsoft.com/office/powerpoint/2010/main" val="1848369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6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7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57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4" grpId="0"/>
      <p:bldP spid="23565" grpId="0"/>
      <p:bldP spid="23568" grpId="0"/>
      <p:bldP spid="23570" grpId="0"/>
      <p:bldP spid="2357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将自然语言翻译成命题表达式</a:t>
            </a:r>
          </a:p>
        </p:txBody>
      </p:sp>
      <p:sp>
        <p:nvSpPr>
          <p:cNvPr id="3" name="内容占位符 2"/>
          <p:cNvSpPr>
            <a:spLocks noGrp="1"/>
          </p:cNvSpPr>
          <p:nvPr>
            <p:ph sz="quarter" idx="1"/>
          </p:nvPr>
        </p:nvSpPr>
        <p:spPr/>
        <p:txBody>
          <a:bodyPr/>
          <a:lstStyle/>
          <a:p>
            <a:pPr>
              <a:lnSpc>
                <a:spcPct val="110000"/>
              </a:lnSpc>
              <a:spcBef>
                <a:spcPts val="600"/>
              </a:spcBef>
              <a:spcAft>
                <a:spcPts val="600"/>
              </a:spcAft>
              <a:buNone/>
            </a:pPr>
            <a:r>
              <a:rPr lang="zh-CN" altLang="en-US" sz="2800" dirty="0">
                <a:latin typeface="Times New Roman" panose="02020603050405020304" pitchFamily="18" charset="0"/>
                <a:cs typeface="Times New Roman" panose="02020603050405020304" pitchFamily="18" charset="0"/>
              </a:rPr>
              <a:t>只有你主修计算机科学或不是新生</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才可以从校园网访问因特网</a:t>
            </a:r>
            <a:r>
              <a:rPr lang="en-US"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a:p>
            <a:pPr lvl="2">
              <a:lnSpc>
                <a:spcPct val="110000"/>
              </a:lnSpc>
              <a:spcBef>
                <a:spcPts val="600"/>
              </a:spcBef>
              <a:spcAft>
                <a:spcPts val="600"/>
              </a:spcAft>
              <a:buNone/>
            </a:pPr>
            <a:r>
              <a:rPr lang="en-US" altLang="zh-CN" sz="2800" i="1" dirty="0">
                <a:latin typeface="Times New Roman" panose="02020603050405020304" pitchFamily="18" charset="0"/>
                <a:cs typeface="Times New Roman" panose="02020603050405020304" pitchFamily="18" charset="0"/>
              </a:rPr>
              <a:t>a</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你可以从校园网访问因特网</a:t>
            </a:r>
            <a:endParaRPr lang="en-US" altLang="zh-CN" sz="2800" dirty="0">
              <a:latin typeface="Times New Roman" panose="02020603050405020304" pitchFamily="18" charset="0"/>
              <a:cs typeface="Times New Roman" panose="02020603050405020304" pitchFamily="18" charset="0"/>
            </a:endParaRPr>
          </a:p>
          <a:p>
            <a:pPr lvl="2">
              <a:lnSpc>
                <a:spcPct val="110000"/>
              </a:lnSpc>
              <a:spcBef>
                <a:spcPts val="600"/>
              </a:spcBef>
              <a:spcAft>
                <a:spcPts val="600"/>
              </a:spcAft>
              <a:buNone/>
            </a:pPr>
            <a:r>
              <a:rPr lang="en-US" altLang="zh-CN" sz="2800" i="1" dirty="0">
                <a:latin typeface="Times New Roman" panose="02020603050405020304" pitchFamily="18" charset="0"/>
                <a:cs typeface="Times New Roman" panose="02020603050405020304" pitchFamily="18" charset="0"/>
              </a:rPr>
              <a:t>c</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你主修计算机科学</a:t>
            </a:r>
            <a:endParaRPr lang="en-US" altLang="zh-CN" sz="2800" dirty="0">
              <a:latin typeface="Times New Roman" panose="02020603050405020304" pitchFamily="18" charset="0"/>
              <a:cs typeface="Times New Roman" panose="02020603050405020304" pitchFamily="18" charset="0"/>
            </a:endParaRPr>
          </a:p>
          <a:p>
            <a:pPr lvl="2">
              <a:lnSpc>
                <a:spcPct val="110000"/>
              </a:lnSpc>
              <a:spcBef>
                <a:spcPts val="600"/>
              </a:spcBef>
              <a:spcAft>
                <a:spcPts val="600"/>
              </a:spcAft>
              <a:buNone/>
            </a:pPr>
            <a:r>
              <a:rPr lang="en-US" altLang="zh-CN" sz="2800" i="1" dirty="0">
                <a:latin typeface="Times New Roman" panose="02020603050405020304" pitchFamily="18" charset="0"/>
                <a:cs typeface="Times New Roman" panose="02020603050405020304" pitchFamily="18" charset="0"/>
              </a:rPr>
              <a:t>f</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你是新生</a:t>
            </a:r>
            <a:endParaRPr lang="en-US" altLang="zh-CN" sz="2800" dirty="0">
              <a:latin typeface="Times New Roman" panose="02020603050405020304" pitchFamily="18" charset="0"/>
              <a:cs typeface="Times New Roman" panose="02020603050405020304" pitchFamily="18" charset="0"/>
            </a:endParaRPr>
          </a:p>
          <a:p>
            <a:pPr lvl="2">
              <a:lnSpc>
                <a:spcPct val="110000"/>
              </a:lnSpc>
              <a:spcBef>
                <a:spcPts val="600"/>
              </a:spcBef>
              <a:spcAft>
                <a:spcPts val="600"/>
              </a:spcAft>
              <a:buNone/>
            </a:pPr>
            <a:r>
              <a:rPr lang="en-US" altLang="zh-CN" sz="2800" i="1" dirty="0">
                <a:latin typeface="Times New Roman" panose="02020603050405020304" pitchFamily="18" charset="0"/>
                <a:cs typeface="Times New Roman" panose="02020603050405020304" pitchFamily="18" charset="0"/>
              </a:rPr>
              <a:t>a</a:t>
            </a:r>
            <a:r>
              <a:rPr lang="en-US" altLang="zh-CN"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cs typeface="Times New Roman" panose="02020603050405020304" pitchFamily="18" charset="0"/>
                <a:sym typeface="Symbol" panose="05050102010706020507" pitchFamily="18" charset="2"/>
              </a:rPr>
              <a:t>c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f</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a:t>
            </a:r>
          </a:p>
          <a:p>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t>27</a:t>
            </a:fld>
            <a:endParaRPr lang="zh-CN" altLang="en-US" dirty="0"/>
          </a:p>
        </p:txBody>
      </p:sp>
    </p:spTree>
    <p:extLst>
      <p:ext uri="{BB962C8B-B14F-4D97-AF65-F5344CB8AC3E}">
        <p14:creationId xmlns:p14="http://schemas.microsoft.com/office/powerpoint/2010/main" val="4716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将自然语言翻译成命题表达式</a:t>
            </a:r>
          </a:p>
        </p:txBody>
      </p:sp>
      <p:sp>
        <p:nvSpPr>
          <p:cNvPr id="3" name="内容占位符 2"/>
          <p:cNvSpPr>
            <a:spLocks noGrp="1"/>
          </p:cNvSpPr>
          <p:nvPr>
            <p:ph sz="quarter" idx="1"/>
          </p:nvPr>
        </p:nvSpPr>
        <p:spPr/>
        <p:txBody>
          <a:bodyPr/>
          <a:lstStyle/>
          <a:p>
            <a:pPr>
              <a:lnSpc>
                <a:spcPct val="110000"/>
              </a:lnSpc>
              <a:spcBef>
                <a:spcPts val="600"/>
              </a:spcBef>
              <a:spcAft>
                <a:spcPts val="600"/>
              </a:spcAft>
              <a:buNone/>
            </a:pPr>
            <a:r>
              <a:rPr lang="zh-CN" altLang="en-US" sz="2800" dirty="0">
                <a:solidFill>
                  <a:srgbClr val="FF0000"/>
                </a:solidFill>
                <a:latin typeface="Times New Roman" panose="02020603050405020304" pitchFamily="18" charset="0"/>
                <a:cs typeface="Times New Roman" panose="02020603050405020304" pitchFamily="18" charset="0"/>
              </a:rPr>
              <a:t>除非</a:t>
            </a:r>
            <a:r>
              <a:rPr lang="zh-CN" altLang="en-US" sz="2800" dirty="0">
                <a:latin typeface="Times New Roman" panose="02020603050405020304" pitchFamily="18" charset="0"/>
                <a:cs typeface="Times New Roman" panose="02020603050405020304" pitchFamily="18" charset="0"/>
              </a:rPr>
              <a:t>你满</a:t>
            </a:r>
            <a:r>
              <a:rPr lang="en-US" altLang="zh-CN" sz="2800" dirty="0">
                <a:latin typeface="Times New Roman" panose="02020603050405020304" pitchFamily="18" charset="0"/>
                <a:cs typeface="Times New Roman" panose="02020603050405020304" pitchFamily="18" charset="0"/>
              </a:rPr>
              <a:t>16</a:t>
            </a:r>
            <a:r>
              <a:rPr lang="zh-CN" altLang="en-US" sz="2800" dirty="0">
                <a:latin typeface="Times New Roman" panose="02020603050405020304" pitchFamily="18" charset="0"/>
                <a:cs typeface="Times New Roman" panose="02020603050405020304" pitchFamily="18" charset="0"/>
              </a:rPr>
              <a:t>周岁</a:t>
            </a:r>
            <a:r>
              <a:rPr lang="en-US" altLang="zh-CN" sz="2800" dirty="0">
                <a:latin typeface="Times New Roman" panose="02020603050405020304" pitchFamily="18" charset="0"/>
                <a:cs typeface="Times New Roman" panose="02020603050405020304" pitchFamily="18" charset="0"/>
              </a:rPr>
              <a:t>, </a:t>
            </a:r>
            <a:r>
              <a:rPr lang="zh-CN" altLang="en-US" sz="2800" dirty="0">
                <a:solidFill>
                  <a:srgbClr val="FF0000"/>
                </a:solidFill>
                <a:latin typeface="Times New Roman" panose="02020603050405020304" pitchFamily="18" charset="0"/>
                <a:cs typeface="Times New Roman" panose="02020603050405020304" pitchFamily="18" charset="0"/>
              </a:rPr>
              <a:t>否则</a:t>
            </a:r>
            <a:r>
              <a:rPr lang="zh-CN" altLang="en-US" sz="2800" dirty="0">
                <a:latin typeface="Times New Roman" panose="02020603050405020304" pitchFamily="18" charset="0"/>
                <a:cs typeface="Times New Roman" panose="02020603050405020304" pitchFamily="18" charset="0"/>
              </a:rPr>
              <a:t>只要你身高不足</a:t>
            </a:r>
            <a:r>
              <a:rPr lang="en-US" altLang="zh-CN" sz="2800" dirty="0">
                <a:latin typeface="Times New Roman" panose="02020603050405020304" pitchFamily="18" charset="0"/>
                <a:cs typeface="Times New Roman" panose="02020603050405020304" pitchFamily="18" charset="0"/>
              </a:rPr>
              <a:t>4</a:t>
            </a:r>
            <a:r>
              <a:rPr lang="zh-CN" altLang="en-US" sz="2800" dirty="0">
                <a:latin typeface="Times New Roman" panose="02020603050405020304" pitchFamily="18" charset="0"/>
                <a:cs typeface="Times New Roman" panose="02020603050405020304" pitchFamily="18" charset="0"/>
              </a:rPr>
              <a:t>英尺就不能乘滑行游乐车</a:t>
            </a:r>
            <a:r>
              <a:rPr lang="en-US"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a:p>
            <a:pPr lvl="2">
              <a:lnSpc>
                <a:spcPct val="110000"/>
              </a:lnSpc>
              <a:spcBef>
                <a:spcPts val="600"/>
              </a:spcBef>
              <a:spcAft>
                <a:spcPts val="600"/>
              </a:spcAft>
              <a:buNone/>
            </a:pPr>
            <a:r>
              <a:rPr lang="en-US" altLang="zh-CN" sz="2800" i="1" dirty="0">
                <a:latin typeface="Times New Roman" panose="02020603050405020304" pitchFamily="18" charset="0"/>
                <a:cs typeface="Times New Roman" panose="02020603050405020304" pitchFamily="18" charset="0"/>
              </a:rPr>
              <a:t>q</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你能乘滑行游乐车</a:t>
            </a:r>
            <a:endParaRPr lang="en-US" altLang="zh-CN" sz="2800" dirty="0">
              <a:latin typeface="Times New Roman" panose="02020603050405020304" pitchFamily="18" charset="0"/>
              <a:cs typeface="Times New Roman" panose="02020603050405020304" pitchFamily="18" charset="0"/>
            </a:endParaRPr>
          </a:p>
          <a:p>
            <a:pPr lvl="2">
              <a:lnSpc>
                <a:spcPct val="110000"/>
              </a:lnSpc>
              <a:spcBef>
                <a:spcPts val="600"/>
              </a:spcBef>
              <a:spcAft>
                <a:spcPts val="600"/>
              </a:spcAft>
              <a:buNone/>
            </a:pPr>
            <a:r>
              <a:rPr lang="en-US" altLang="zh-CN" sz="2800" i="1" dirty="0">
                <a:latin typeface="Times New Roman" panose="02020603050405020304" pitchFamily="18" charset="0"/>
                <a:cs typeface="Times New Roman" panose="02020603050405020304" pitchFamily="18" charset="0"/>
              </a:rPr>
              <a:t>r</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你身高不足</a:t>
            </a:r>
            <a:r>
              <a:rPr lang="en-US" altLang="zh-CN" sz="2800" dirty="0">
                <a:latin typeface="Times New Roman" panose="02020603050405020304" pitchFamily="18" charset="0"/>
                <a:cs typeface="Times New Roman" panose="02020603050405020304" pitchFamily="18" charset="0"/>
              </a:rPr>
              <a:t>4</a:t>
            </a:r>
            <a:r>
              <a:rPr lang="zh-CN" altLang="en-US" sz="2800" dirty="0">
                <a:latin typeface="Times New Roman" panose="02020603050405020304" pitchFamily="18" charset="0"/>
                <a:cs typeface="Times New Roman" panose="02020603050405020304" pitchFamily="18" charset="0"/>
              </a:rPr>
              <a:t>英尺</a:t>
            </a:r>
            <a:endParaRPr lang="en-US" altLang="zh-CN" sz="2800" dirty="0">
              <a:latin typeface="Times New Roman" panose="02020603050405020304" pitchFamily="18" charset="0"/>
              <a:cs typeface="Times New Roman" panose="02020603050405020304" pitchFamily="18" charset="0"/>
            </a:endParaRPr>
          </a:p>
          <a:p>
            <a:pPr lvl="2">
              <a:lnSpc>
                <a:spcPct val="110000"/>
              </a:lnSpc>
              <a:spcBef>
                <a:spcPts val="600"/>
              </a:spcBef>
              <a:spcAft>
                <a:spcPts val="600"/>
              </a:spcAft>
              <a:buNone/>
            </a:pPr>
            <a:r>
              <a:rPr lang="en-US" altLang="zh-CN" sz="2800" i="1" dirty="0">
                <a:latin typeface="Times New Roman" panose="02020603050405020304" pitchFamily="18" charset="0"/>
                <a:cs typeface="Times New Roman" panose="02020603050405020304" pitchFamily="18" charset="0"/>
              </a:rPr>
              <a:t>s</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你满</a:t>
            </a:r>
            <a:r>
              <a:rPr lang="en-US" altLang="zh-CN" sz="2800" dirty="0">
                <a:latin typeface="Times New Roman" panose="02020603050405020304" pitchFamily="18" charset="0"/>
                <a:cs typeface="Times New Roman" panose="02020603050405020304" pitchFamily="18" charset="0"/>
              </a:rPr>
              <a:t>16</a:t>
            </a:r>
            <a:r>
              <a:rPr lang="zh-CN" altLang="en-US" sz="2800" dirty="0">
                <a:latin typeface="Times New Roman" panose="02020603050405020304" pitchFamily="18" charset="0"/>
                <a:cs typeface="Times New Roman" panose="02020603050405020304" pitchFamily="18" charset="0"/>
              </a:rPr>
              <a:t>周岁</a:t>
            </a:r>
            <a:endParaRPr lang="en-US" altLang="zh-CN" sz="2800" dirty="0">
              <a:latin typeface="Times New Roman" panose="02020603050405020304" pitchFamily="18" charset="0"/>
              <a:cs typeface="Times New Roman" panose="02020603050405020304" pitchFamily="18" charset="0"/>
            </a:endParaRPr>
          </a:p>
          <a:p>
            <a:pPr lvl="2">
              <a:lnSpc>
                <a:spcPct val="110000"/>
              </a:lnSpc>
              <a:spcBef>
                <a:spcPts val="600"/>
              </a:spcBef>
              <a:spcAft>
                <a:spcPts val="600"/>
              </a:spcAft>
              <a:buNone/>
            </a:pPr>
            <a:r>
              <a:rPr lang="en-US" altLang="zh-CN" sz="2800" dirty="0" smtClean="0">
                <a:latin typeface="Times New Roman" panose="02020603050405020304" pitchFamily="18" charset="0"/>
                <a:cs typeface="Times New Roman" panose="02020603050405020304" pitchFamily="18" charset="0"/>
              </a:rPr>
              <a:t>(¬</a:t>
            </a:r>
            <a:r>
              <a:rPr lang="en-US" altLang="zh-CN" sz="2800" dirty="0" err="1">
                <a:latin typeface="Times New Roman" panose="02020603050405020304" pitchFamily="18" charset="0"/>
                <a:cs typeface="Times New Roman" panose="02020603050405020304" pitchFamily="18" charset="0"/>
              </a:rPr>
              <a:t>s</a:t>
            </a:r>
            <a:r>
              <a:rPr lang="en-US" altLang="zh-CN" sz="28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cs typeface="Times New Roman" panose="02020603050405020304" pitchFamily="18" charset="0"/>
                <a:sym typeface="Symbol" panose="05050102010706020507" pitchFamily="18" charset="2"/>
              </a:rPr>
              <a:t>r</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q</a:t>
            </a:r>
            <a:endParaRPr lang="zh-CN" altLang="en-US" sz="2800" dirty="0">
              <a:latin typeface="Times New Roman" panose="02020603050405020304" pitchFamily="18" charset="0"/>
              <a:cs typeface="Times New Roman" panose="02020603050405020304" pitchFamily="18" charset="0"/>
              <a:sym typeface="Symbol" panose="05050102010706020507" pitchFamily="18" charset="2"/>
            </a:endParaRPr>
          </a:p>
          <a:p>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t>28</a:t>
            </a:fld>
            <a:endParaRPr lang="zh-CN" altLang="en-US" dirty="0"/>
          </a:p>
        </p:txBody>
      </p:sp>
    </p:spTree>
    <p:extLst>
      <p:ext uri="{BB962C8B-B14F-4D97-AF65-F5344CB8AC3E}">
        <p14:creationId xmlns:p14="http://schemas.microsoft.com/office/powerpoint/2010/main" val="353240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normAutofit/>
          </a:bodyPr>
          <a:lstStyle/>
          <a:p>
            <a:pPr>
              <a:lnSpc>
                <a:spcPct val="110000"/>
              </a:lnSpc>
              <a:spcBef>
                <a:spcPct val="40000"/>
              </a:spcBef>
            </a:pPr>
            <a:r>
              <a:rPr lang="zh-CN" altLang="en-US" sz="2600" dirty="0" smtClean="0">
                <a:latin typeface="Times New Roman" charset="0"/>
              </a:rPr>
              <a:t>永</a:t>
            </a:r>
            <a:r>
              <a:rPr lang="zh-CN" altLang="en-US" sz="2600" dirty="0">
                <a:latin typeface="Times New Roman" charset="0"/>
              </a:rPr>
              <a:t>真</a:t>
            </a:r>
            <a:r>
              <a:rPr lang="zh-CN" altLang="en-US" sz="2600" dirty="0" smtClean="0">
                <a:latin typeface="Times New Roman" charset="0"/>
              </a:rPr>
              <a:t>式（重言式）：所有</a:t>
            </a:r>
            <a:r>
              <a:rPr lang="zh-CN" altLang="en-US" sz="2600" dirty="0">
                <a:latin typeface="Times New Roman" charset="0"/>
              </a:rPr>
              <a:t>指派均为成真</a:t>
            </a:r>
            <a:r>
              <a:rPr lang="zh-CN" altLang="en-US" sz="2600" dirty="0" smtClean="0">
                <a:latin typeface="Times New Roman" charset="0"/>
              </a:rPr>
              <a:t>指派</a:t>
            </a:r>
            <a:endParaRPr lang="en-US" altLang="zh-CN" sz="2600" dirty="0" smtClean="0">
              <a:latin typeface="Times New Roman" charset="0"/>
            </a:endParaRPr>
          </a:p>
          <a:p>
            <a:pPr lvl="1">
              <a:lnSpc>
                <a:spcPct val="110000"/>
              </a:lnSpc>
              <a:spcBef>
                <a:spcPct val="40000"/>
              </a:spcBef>
            </a:pPr>
            <a:r>
              <a:rPr lang="zh-CN" altLang="en-US" sz="2000" dirty="0" smtClean="0">
                <a:latin typeface="+mn-ea"/>
              </a:rPr>
              <a:t> (</a:t>
            </a:r>
            <a:r>
              <a:rPr lang="en-US" altLang="zh-CN" sz="2000" i="1" dirty="0" err="1">
                <a:latin typeface="+mn-ea"/>
              </a:rPr>
              <a:t>p</a:t>
            </a:r>
            <a:r>
              <a:rPr lang="en-US" altLang="zh-CN" sz="2000" dirty="0" err="1">
                <a:latin typeface="+mn-ea"/>
                <a:sym typeface="Symbol" charset="2"/>
              </a:rPr>
              <a:t></a:t>
            </a:r>
            <a:r>
              <a:rPr lang="en-US" altLang="zh-CN" sz="2000" i="1" dirty="0" err="1">
                <a:latin typeface="+mn-ea"/>
                <a:sym typeface="Symbol" charset="2"/>
              </a:rPr>
              <a:t>q</a:t>
            </a:r>
            <a:r>
              <a:rPr lang="en-US" altLang="zh-CN" sz="2000" dirty="0">
                <a:latin typeface="+mn-ea"/>
                <a:sym typeface="Symbol" charset="2"/>
              </a:rPr>
              <a:t>)(~</a:t>
            </a:r>
            <a:r>
              <a:rPr lang="en-US" altLang="zh-CN" sz="2000" i="1" dirty="0">
                <a:latin typeface="+mn-ea"/>
                <a:sym typeface="Symbol" charset="2"/>
              </a:rPr>
              <a:t>q</a:t>
            </a:r>
            <a:r>
              <a:rPr lang="en-US" altLang="zh-CN" sz="2000" dirty="0">
                <a:latin typeface="+mn-ea"/>
                <a:sym typeface="Symbol" charset="2"/>
              </a:rPr>
              <a:t>~</a:t>
            </a:r>
            <a:r>
              <a:rPr lang="en-US" altLang="zh-CN" sz="2000" i="1" dirty="0">
                <a:latin typeface="+mn-ea"/>
                <a:sym typeface="Symbol" charset="2"/>
              </a:rPr>
              <a:t>p</a:t>
            </a:r>
            <a:r>
              <a:rPr lang="en-US" altLang="zh-CN" sz="2000" dirty="0">
                <a:latin typeface="+mn-ea"/>
                <a:sym typeface="Symbol" charset="2"/>
              </a:rPr>
              <a:t>) </a:t>
            </a:r>
            <a:r>
              <a:rPr lang="zh-CN" altLang="en-US" sz="2000" dirty="0">
                <a:latin typeface="+mn-ea"/>
                <a:sym typeface="Symbol" charset="2"/>
              </a:rPr>
              <a:t>对任意的</a:t>
            </a:r>
            <a:r>
              <a:rPr lang="en-US" altLang="zh-CN" sz="2000" i="1" dirty="0" err="1">
                <a:latin typeface="+mn-ea"/>
                <a:sym typeface="Symbol" charset="2"/>
              </a:rPr>
              <a:t>p</a:t>
            </a:r>
            <a:r>
              <a:rPr lang="en-US" altLang="zh-CN" sz="2000" dirty="0" err="1">
                <a:latin typeface="+mn-ea"/>
                <a:sym typeface="Symbol" charset="2"/>
              </a:rPr>
              <a:t>,</a:t>
            </a:r>
            <a:r>
              <a:rPr lang="en-US" altLang="zh-CN" sz="2000" i="1" dirty="0" err="1">
                <a:latin typeface="+mn-ea"/>
                <a:sym typeface="Symbol" charset="2"/>
              </a:rPr>
              <a:t>q</a:t>
            </a:r>
            <a:r>
              <a:rPr lang="zh-CN" altLang="en-US" sz="2000" dirty="0">
                <a:latin typeface="+mn-ea"/>
                <a:sym typeface="Symbol" charset="2"/>
              </a:rPr>
              <a:t>值均为</a:t>
            </a:r>
            <a:r>
              <a:rPr lang="en-US" altLang="zh-CN" sz="2000" dirty="0">
                <a:latin typeface="+mn-ea"/>
                <a:sym typeface="Symbol" charset="2"/>
              </a:rPr>
              <a:t>1</a:t>
            </a:r>
            <a:r>
              <a:rPr lang="zh-CN" altLang="en-US" sz="2000" dirty="0">
                <a:latin typeface="+mn-ea"/>
                <a:sym typeface="Symbol" charset="2"/>
              </a:rPr>
              <a:t>，</a:t>
            </a:r>
            <a:r>
              <a:rPr lang="zh-CN" altLang="en-US" sz="2000" dirty="0" smtClean="0">
                <a:latin typeface="+mn-ea"/>
                <a:sym typeface="Symbol" charset="2"/>
              </a:rPr>
              <a:t>为</a:t>
            </a:r>
            <a:r>
              <a:rPr lang="zh-CN" altLang="en-US" sz="2000" dirty="0">
                <a:latin typeface="+mn-ea"/>
              </a:rPr>
              <a:t>永真式</a:t>
            </a:r>
            <a:r>
              <a:rPr lang="zh-CN" altLang="en-US" sz="2000" dirty="0" smtClean="0">
                <a:latin typeface="+mn-ea"/>
                <a:sym typeface="Symbol" charset="2"/>
              </a:rPr>
              <a:t>。</a:t>
            </a:r>
            <a:endParaRPr lang="zh-CN" altLang="en-US" sz="2000" dirty="0">
              <a:latin typeface="+mn-ea"/>
              <a:sym typeface="Symbol" charset="2"/>
            </a:endParaRPr>
          </a:p>
          <a:p>
            <a:pPr eaLnBrk="1" hangingPunct="1">
              <a:lnSpc>
                <a:spcPct val="110000"/>
              </a:lnSpc>
              <a:spcBef>
                <a:spcPct val="40000"/>
              </a:spcBef>
            </a:pPr>
            <a:r>
              <a:rPr lang="zh-CN" altLang="en-US" sz="2600" dirty="0" smtClean="0">
                <a:latin typeface="Times New Roman" charset="0"/>
                <a:sym typeface="Symbol" charset="2"/>
              </a:rPr>
              <a:t>矛盾式：所有</a:t>
            </a:r>
            <a:r>
              <a:rPr lang="zh-CN" altLang="en-US" sz="2600" dirty="0">
                <a:latin typeface="Times New Roman" charset="0"/>
                <a:sym typeface="Symbol" charset="2"/>
              </a:rPr>
              <a:t>指派均为成假</a:t>
            </a:r>
            <a:r>
              <a:rPr lang="zh-CN" altLang="en-US" sz="2600" dirty="0" smtClean="0">
                <a:latin typeface="Times New Roman" charset="0"/>
                <a:sym typeface="Symbol" charset="2"/>
              </a:rPr>
              <a:t>指派</a:t>
            </a:r>
            <a:endParaRPr lang="en-US" altLang="zh-CN" sz="2600" dirty="0" smtClean="0">
              <a:latin typeface="Times New Roman" charset="0"/>
              <a:sym typeface="Symbol" charset="2"/>
            </a:endParaRPr>
          </a:p>
          <a:p>
            <a:pPr lvl="1" eaLnBrk="1" hangingPunct="1">
              <a:lnSpc>
                <a:spcPct val="110000"/>
              </a:lnSpc>
              <a:spcBef>
                <a:spcPct val="40000"/>
              </a:spcBef>
            </a:pPr>
            <a:r>
              <a:rPr lang="en-US" altLang="zh-CN" sz="2000" i="1" dirty="0" smtClean="0">
                <a:latin typeface="+mn-ea"/>
                <a:sym typeface="Symbol" charset="2"/>
              </a:rPr>
              <a:t>p</a:t>
            </a:r>
            <a:r>
              <a:rPr lang="en-US" altLang="zh-CN" sz="2000" dirty="0" smtClean="0">
                <a:latin typeface="+mn-ea"/>
                <a:sym typeface="Symbol" charset="2"/>
              </a:rPr>
              <a:t>¬</a:t>
            </a:r>
            <a:r>
              <a:rPr lang="en-US" altLang="zh-CN" sz="2000" i="1" dirty="0" smtClean="0">
                <a:latin typeface="+mn-ea"/>
                <a:sym typeface="Symbol" charset="2"/>
              </a:rPr>
              <a:t>p </a:t>
            </a:r>
            <a:r>
              <a:rPr lang="zh-CN" altLang="en-US" sz="2000" dirty="0" smtClean="0">
                <a:latin typeface="+mn-ea"/>
                <a:sym typeface="Symbol" charset="2"/>
              </a:rPr>
              <a:t>对任意的</a:t>
            </a:r>
            <a:r>
              <a:rPr lang="en-US" altLang="zh-CN" sz="2000" i="1" dirty="0" smtClean="0">
                <a:latin typeface="+mn-ea"/>
                <a:sym typeface="Symbol" charset="2"/>
              </a:rPr>
              <a:t>p</a:t>
            </a:r>
            <a:r>
              <a:rPr lang="zh-CN" altLang="en-US" sz="2000" dirty="0" smtClean="0">
                <a:latin typeface="+mn-ea"/>
                <a:sym typeface="Symbol" charset="2"/>
              </a:rPr>
              <a:t>值均为</a:t>
            </a:r>
            <a:r>
              <a:rPr lang="en-US" altLang="zh-CN" sz="2000" dirty="0" smtClean="0">
                <a:latin typeface="+mn-ea"/>
                <a:sym typeface="Symbol" charset="2"/>
              </a:rPr>
              <a:t>0</a:t>
            </a:r>
            <a:r>
              <a:rPr lang="zh-CN" altLang="en-US" sz="2000" dirty="0" smtClean="0">
                <a:latin typeface="+mn-ea"/>
                <a:sym typeface="Symbol" charset="2"/>
              </a:rPr>
              <a:t>，为矛盾式。</a:t>
            </a:r>
          </a:p>
          <a:p>
            <a:pPr>
              <a:lnSpc>
                <a:spcPct val="110000"/>
              </a:lnSpc>
              <a:spcBef>
                <a:spcPct val="40000"/>
              </a:spcBef>
            </a:pPr>
            <a:r>
              <a:rPr lang="zh-CN" altLang="en-US" sz="2600" dirty="0">
                <a:latin typeface="Times New Roman" charset="0"/>
                <a:sym typeface="Symbol" charset="2"/>
              </a:rPr>
              <a:t>可能</a:t>
            </a:r>
            <a:r>
              <a:rPr lang="zh-CN" altLang="en-US" sz="2600" dirty="0" smtClean="0">
                <a:latin typeface="Times New Roman" charset="0"/>
                <a:sym typeface="Symbol" charset="2"/>
              </a:rPr>
              <a:t>式：同时</a:t>
            </a:r>
            <a:r>
              <a:rPr lang="zh-CN" altLang="en-US" sz="2600" dirty="0">
                <a:latin typeface="Times New Roman" charset="0"/>
                <a:sym typeface="Symbol" charset="2"/>
              </a:rPr>
              <a:t>存在成真和成假</a:t>
            </a:r>
            <a:r>
              <a:rPr lang="zh-CN" altLang="en-US" sz="2600" dirty="0" smtClean="0">
                <a:latin typeface="Times New Roman" charset="0"/>
                <a:sym typeface="Symbol" charset="2"/>
              </a:rPr>
              <a:t>指派</a:t>
            </a:r>
            <a:endParaRPr lang="en-US" altLang="zh-CN" sz="2600" dirty="0">
              <a:latin typeface="Times New Roman" charset="0"/>
              <a:sym typeface="Symbol" charset="2"/>
            </a:endParaRPr>
          </a:p>
          <a:p>
            <a:pPr lvl="1" eaLnBrk="1" hangingPunct="1">
              <a:lnSpc>
                <a:spcPct val="110000"/>
              </a:lnSpc>
              <a:spcBef>
                <a:spcPct val="40000"/>
              </a:spcBef>
            </a:pPr>
            <a:r>
              <a:rPr lang="en-US" altLang="zh-CN" sz="2200" dirty="0">
                <a:latin typeface="Times New Roman" charset="0"/>
                <a:sym typeface="Symbol" charset="2"/>
              </a:rPr>
              <a:t>(</a:t>
            </a:r>
            <a:r>
              <a:rPr lang="en-US" altLang="zh-CN" sz="2200" i="1" dirty="0" err="1">
                <a:latin typeface="Times New Roman" charset="0"/>
                <a:sym typeface="Symbol" charset="2"/>
              </a:rPr>
              <a:t>p</a:t>
            </a:r>
            <a:r>
              <a:rPr lang="en-US" altLang="zh-CN" sz="2200" dirty="0" err="1">
                <a:latin typeface="Times New Roman" charset="0"/>
                <a:sym typeface="Symbol" charset="2"/>
              </a:rPr>
              <a:t></a:t>
            </a:r>
            <a:r>
              <a:rPr lang="en-US" altLang="zh-CN" sz="2200" i="1" dirty="0" err="1">
                <a:latin typeface="Times New Roman" charset="0"/>
                <a:sym typeface="Symbol" charset="2"/>
              </a:rPr>
              <a:t>q</a:t>
            </a:r>
            <a:r>
              <a:rPr lang="en-US" altLang="zh-CN" sz="2200" dirty="0">
                <a:latin typeface="Times New Roman" charset="0"/>
                <a:sym typeface="Symbol" charset="2"/>
              </a:rPr>
              <a:t>)(</a:t>
            </a:r>
            <a:r>
              <a:rPr lang="en-US" altLang="zh-CN" sz="2200" i="1" dirty="0" err="1">
                <a:latin typeface="Times New Roman" charset="0"/>
                <a:sym typeface="Symbol" charset="2"/>
              </a:rPr>
              <a:t>p</a:t>
            </a:r>
            <a:r>
              <a:rPr lang="en-US" altLang="zh-CN" sz="2200" dirty="0" err="1">
                <a:latin typeface="Times New Roman" charset="0"/>
                <a:sym typeface="Symbol" charset="2"/>
              </a:rPr>
              <a:t></a:t>
            </a:r>
            <a:r>
              <a:rPr lang="en-US" altLang="zh-CN" sz="2200" i="1" dirty="0" err="1">
                <a:latin typeface="Times New Roman" charset="0"/>
                <a:sym typeface="Symbol" charset="2"/>
              </a:rPr>
              <a:t>q</a:t>
            </a:r>
            <a:r>
              <a:rPr lang="en-US" altLang="zh-CN" sz="2200" dirty="0">
                <a:latin typeface="Times New Roman" charset="0"/>
                <a:sym typeface="Symbol" charset="2"/>
              </a:rPr>
              <a:t>):</a:t>
            </a:r>
          </a:p>
          <a:p>
            <a:pPr lvl="2" eaLnBrk="1" hangingPunct="1">
              <a:lnSpc>
                <a:spcPct val="110000"/>
              </a:lnSpc>
              <a:spcBef>
                <a:spcPct val="40000"/>
              </a:spcBef>
            </a:pPr>
            <a:r>
              <a:rPr lang="zh-CN" altLang="en-US" sz="2000" dirty="0">
                <a:latin typeface="Times New Roman" charset="0"/>
                <a:sym typeface="Symbol" charset="2"/>
              </a:rPr>
              <a:t>成真指派：</a:t>
            </a:r>
            <a:r>
              <a:rPr lang="en-US" altLang="zh-CN" sz="2000" dirty="0">
                <a:latin typeface="Times New Roman" charset="0"/>
                <a:sym typeface="Symbol" charset="2"/>
              </a:rPr>
              <a:t>(</a:t>
            </a:r>
            <a:r>
              <a:rPr lang="en-US" altLang="zh-CN" sz="2000" i="1" dirty="0" err="1">
                <a:latin typeface="Times New Roman" charset="0"/>
                <a:sym typeface="Symbol" charset="2"/>
              </a:rPr>
              <a:t>p</a:t>
            </a:r>
            <a:r>
              <a:rPr lang="en-US" altLang="zh-CN" sz="2000" dirty="0" err="1">
                <a:latin typeface="Times New Roman" charset="0"/>
                <a:sym typeface="Symbol" charset="2"/>
              </a:rPr>
              <a:t>,</a:t>
            </a:r>
            <a:r>
              <a:rPr lang="en-US" altLang="zh-CN" sz="2000" i="1" dirty="0" err="1">
                <a:latin typeface="Times New Roman" charset="0"/>
                <a:sym typeface="Symbol" charset="2"/>
              </a:rPr>
              <a:t>q</a:t>
            </a:r>
            <a:r>
              <a:rPr lang="en-US" altLang="zh-CN" sz="2000" dirty="0">
                <a:latin typeface="Times New Roman" charset="0"/>
                <a:sym typeface="Symbol" charset="2"/>
              </a:rPr>
              <a:t>) = (1,1) or (0,1)</a:t>
            </a:r>
          </a:p>
          <a:p>
            <a:pPr lvl="2" eaLnBrk="1" hangingPunct="1">
              <a:lnSpc>
                <a:spcPct val="110000"/>
              </a:lnSpc>
              <a:spcBef>
                <a:spcPct val="40000"/>
              </a:spcBef>
            </a:pPr>
            <a:r>
              <a:rPr lang="zh-CN" altLang="en-US" sz="2000" dirty="0">
                <a:latin typeface="Times New Roman" charset="0"/>
                <a:sym typeface="Symbol" charset="2"/>
              </a:rPr>
              <a:t>成假指派：</a:t>
            </a:r>
            <a:r>
              <a:rPr lang="en-US" altLang="zh-CN" sz="2000" dirty="0">
                <a:latin typeface="Times New Roman" charset="0"/>
                <a:sym typeface="Symbol" charset="2"/>
              </a:rPr>
              <a:t>(</a:t>
            </a:r>
            <a:r>
              <a:rPr lang="en-US" altLang="zh-CN" sz="2000" dirty="0" err="1">
                <a:latin typeface="Times New Roman" charset="0"/>
                <a:sym typeface="Symbol" charset="2"/>
              </a:rPr>
              <a:t>p,q</a:t>
            </a:r>
            <a:r>
              <a:rPr lang="en-US" altLang="zh-CN" sz="2000" dirty="0">
                <a:latin typeface="Times New Roman" charset="0"/>
                <a:sym typeface="Symbol" charset="2"/>
              </a:rPr>
              <a:t>) = (1,0) or (0,0)</a:t>
            </a:r>
          </a:p>
        </p:txBody>
      </p:sp>
      <p:sp>
        <p:nvSpPr>
          <p:cNvPr id="2" name="Title 1"/>
          <p:cNvSpPr>
            <a:spLocks noGrp="1"/>
          </p:cNvSpPr>
          <p:nvPr>
            <p:ph type="title"/>
          </p:nvPr>
        </p:nvSpPr>
        <p:spPr/>
        <p:txBody>
          <a:bodyPr/>
          <a:lstStyle/>
          <a:p>
            <a:r>
              <a:rPr lang="zh-CN" altLang="en-US" dirty="0">
                <a:latin typeface="+mj-ea"/>
              </a:rPr>
              <a:t>永真</a:t>
            </a:r>
            <a:r>
              <a:rPr lang="zh-CN" altLang="en-US" dirty="0" smtClean="0">
                <a:latin typeface="+mj-ea"/>
              </a:rPr>
              <a:t>式</a:t>
            </a:r>
            <a:r>
              <a:rPr lang="zh-CN" altLang="en-US" dirty="0">
                <a:latin typeface="+mj-ea"/>
              </a:rPr>
              <a:t>、矛盾式与可能式</a:t>
            </a:r>
            <a:endParaRPr lang="en-US" dirty="0">
              <a:latin typeface="+mj-ea"/>
            </a:endParaRPr>
          </a:p>
        </p:txBody>
      </p:sp>
    </p:spTree>
    <p:extLst>
      <p:ext uri="{BB962C8B-B14F-4D97-AF65-F5344CB8AC3E}">
        <p14:creationId xmlns:p14="http://schemas.microsoft.com/office/powerpoint/2010/main" val="2077677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课程内容</a:t>
            </a:r>
            <a:endParaRPr lang="zh-CN" altLang="en-US" dirty="0"/>
          </a:p>
        </p:txBody>
      </p:sp>
      <p:sp>
        <p:nvSpPr>
          <p:cNvPr id="3" name="内容占位符 2"/>
          <p:cNvSpPr>
            <a:spLocks noGrp="1"/>
          </p:cNvSpPr>
          <p:nvPr>
            <p:ph sz="quarter" idx="1"/>
          </p:nvPr>
        </p:nvSpPr>
        <p:spPr/>
        <p:txBody>
          <a:bodyPr>
            <a:normAutofit/>
          </a:bodyPr>
          <a:lstStyle/>
          <a:p>
            <a:r>
              <a:rPr lang="zh-CN" altLang="en-US" sz="3200" dirty="0" smtClean="0">
                <a:latin typeface="华文新魏" panose="02010800040101010101" pitchFamily="2" charset="-122"/>
                <a:ea typeface="华文新魏" panose="02010800040101010101" pitchFamily="2" charset="-122"/>
              </a:rPr>
              <a:t>逻辑与证明（</a:t>
            </a:r>
            <a:r>
              <a:rPr lang="en-US" altLang="zh-CN" sz="3200" dirty="0" smtClean="0">
                <a:latin typeface="华文新魏" panose="02010800040101010101" pitchFamily="2" charset="-122"/>
                <a:ea typeface="华文新魏" panose="02010800040101010101" pitchFamily="2" charset="-122"/>
              </a:rPr>
              <a:t>2 weeks</a:t>
            </a:r>
            <a:r>
              <a:rPr lang="zh-CN" altLang="en-US" sz="3200" dirty="0" smtClean="0">
                <a:latin typeface="华文新魏" panose="02010800040101010101" pitchFamily="2" charset="-122"/>
                <a:ea typeface="华文新魏" panose="02010800040101010101" pitchFamily="2" charset="-122"/>
              </a:rPr>
              <a:t>）</a:t>
            </a:r>
            <a:endParaRPr lang="en-US" altLang="zh-CN" sz="3200" dirty="0" smtClean="0">
              <a:latin typeface="华文新魏" panose="02010800040101010101" pitchFamily="2" charset="-122"/>
              <a:ea typeface="华文新魏" panose="02010800040101010101" pitchFamily="2" charset="-122"/>
            </a:endParaRPr>
          </a:p>
          <a:p>
            <a:r>
              <a:rPr lang="zh-CN" altLang="en-US" sz="3200" dirty="0" smtClean="0">
                <a:latin typeface="华文新魏" panose="02010800040101010101" pitchFamily="2" charset="-122"/>
                <a:ea typeface="华文新魏" panose="02010800040101010101" pitchFamily="2" charset="-122"/>
              </a:rPr>
              <a:t>集合论、数论</a:t>
            </a:r>
            <a:r>
              <a:rPr lang="zh-CN" altLang="en-US" sz="3200" dirty="0">
                <a:latin typeface="华文新魏" panose="02010800040101010101" pitchFamily="2" charset="-122"/>
                <a:ea typeface="华文新魏" panose="02010800040101010101" pitchFamily="2" charset="-122"/>
              </a:rPr>
              <a:t>（</a:t>
            </a:r>
            <a:r>
              <a:rPr lang="en-US" altLang="zh-CN" sz="3200" dirty="0">
                <a:latin typeface="华文新魏" panose="02010800040101010101" pitchFamily="2" charset="-122"/>
                <a:ea typeface="华文新魏" panose="02010800040101010101" pitchFamily="2" charset="-122"/>
              </a:rPr>
              <a:t>2 weeks</a:t>
            </a:r>
            <a:r>
              <a:rPr lang="zh-CN" altLang="en-US" sz="3200" dirty="0" smtClean="0">
                <a:latin typeface="华文新魏" panose="02010800040101010101" pitchFamily="2" charset="-122"/>
                <a:ea typeface="华文新魏" panose="02010800040101010101" pitchFamily="2" charset="-122"/>
              </a:rPr>
              <a:t>）</a:t>
            </a:r>
            <a:r>
              <a:rPr lang="en-US" altLang="zh-CN" sz="3200" dirty="0" smtClean="0">
                <a:latin typeface="华文新魏" panose="02010800040101010101" pitchFamily="2" charset="-122"/>
                <a:ea typeface="华文新魏" panose="02010800040101010101" pitchFamily="2" charset="-122"/>
              </a:rPr>
              <a:t>//</a:t>
            </a:r>
            <a:r>
              <a:rPr lang="zh-CN" altLang="en-US" sz="3200" dirty="0" smtClean="0">
                <a:latin typeface="华文新魏" panose="02010800040101010101" pitchFamily="2" charset="-122"/>
                <a:ea typeface="华文新魏" panose="02010800040101010101" pitchFamily="2" charset="-122"/>
              </a:rPr>
              <a:t>随堂测验</a:t>
            </a:r>
            <a:endParaRPr lang="en-US" altLang="zh-CN" sz="3200" dirty="0" smtClean="0">
              <a:latin typeface="华文新魏" panose="02010800040101010101" pitchFamily="2" charset="-122"/>
              <a:ea typeface="华文新魏" panose="02010800040101010101" pitchFamily="2" charset="-122"/>
            </a:endParaRPr>
          </a:p>
          <a:p>
            <a:r>
              <a:rPr lang="zh-CN" altLang="en-US" sz="3200" dirty="0">
                <a:latin typeface="华文新魏" panose="02010800040101010101" pitchFamily="2" charset="-122"/>
                <a:ea typeface="华文新魏" panose="02010800040101010101" pitchFamily="2" charset="-122"/>
              </a:rPr>
              <a:t>归纳</a:t>
            </a:r>
            <a:r>
              <a:rPr lang="zh-CN" altLang="en-US" sz="3200" dirty="0" smtClean="0">
                <a:latin typeface="华文新魏" panose="02010800040101010101" pitchFamily="2" charset="-122"/>
                <a:ea typeface="华文新魏" panose="02010800040101010101" pitchFamily="2" charset="-122"/>
              </a:rPr>
              <a:t>与递归（</a:t>
            </a:r>
            <a:r>
              <a:rPr lang="en-US" altLang="zh-CN" sz="3200" dirty="0" smtClean="0">
                <a:latin typeface="华文新魏" panose="02010800040101010101" pitchFamily="2" charset="-122"/>
                <a:ea typeface="华文新魏" panose="02010800040101010101" pitchFamily="2" charset="-122"/>
              </a:rPr>
              <a:t>1 week</a:t>
            </a:r>
            <a:r>
              <a:rPr lang="zh-CN" altLang="en-US" sz="3200" dirty="0" smtClean="0">
                <a:latin typeface="华文新魏" panose="02010800040101010101" pitchFamily="2" charset="-122"/>
                <a:ea typeface="华文新魏" panose="02010800040101010101" pitchFamily="2" charset="-122"/>
              </a:rPr>
              <a:t>）</a:t>
            </a:r>
            <a:endParaRPr lang="en-US" altLang="zh-CN" sz="3200" dirty="0" smtClean="0">
              <a:latin typeface="华文新魏" panose="02010800040101010101" pitchFamily="2" charset="-122"/>
              <a:ea typeface="华文新魏" panose="02010800040101010101" pitchFamily="2" charset="-122"/>
            </a:endParaRPr>
          </a:p>
          <a:p>
            <a:r>
              <a:rPr lang="zh-CN" altLang="en-US" sz="3200" dirty="0" smtClean="0">
                <a:latin typeface="华文新魏" panose="02010800040101010101" pitchFamily="2" charset="-122"/>
                <a:ea typeface="华文新魏" panose="02010800040101010101" pitchFamily="2" charset="-122"/>
              </a:rPr>
              <a:t>计数与</a:t>
            </a:r>
            <a:r>
              <a:rPr lang="zh-CN" altLang="en-US" sz="3200" dirty="0">
                <a:latin typeface="华文新魏" panose="02010800040101010101" pitchFamily="2" charset="-122"/>
                <a:ea typeface="华文新魏" panose="02010800040101010101" pitchFamily="2" charset="-122"/>
              </a:rPr>
              <a:t>离散概率</a:t>
            </a:r>
            <a:r>
              <a:rPr lang="zh-CN" altLang="en-US" sz="3200" dirty="0" smtClean="0">
                <a:latin typeface="华文新魏" panose="02010800040101010101" pitchFamily="2" charset="-122"/>
                <a:ea typeface="华文新魏" panose="02010800040101010101" pitchFamily="2" charset="-122"/>
              </a:rPr>
              <a:t>（</a:t>
            </a:r>
            <a:r>
              <a:rPr lang="en-US" altLang="zh-CN" sz="3200" dirty="0" smtClean="0">
                <a:latin typeface="华文新魏" panose="02010800040101010101" pitchFamily="2" charset="-122"/>
                <a:ea typeface="华文新魏" panose="02010800040101010101" pitchFamily="2" charset="-122"/>
              </a:rPr>
              <a:t>1.5 </a:t>
            </a:r>
            <a:r>
              <a:rPr lang="en-US" altLang="zh-CN" sz="3200" dirty="0">
                <a:latin typeface="华文新魏" panose="02010800040101010101" pitchFamily="2" charset="-122"/>
                <a:ea typeface="华文新魏" panose="02010800040101010101" pitchFamily="2" charset="-122"/>
              </a:rPr>
              <a:t>weeks</a:t>
            </a:r>
            <a:r>
              <a:rPr lang="zh-CN" altLang="en-US" sz="3200" dirty="0">
                <a:latin typeface="华文新魏" panose="02010800040101010101" pitchFamily="2" charset="-122"/>
                <a:ea typeface="华文新魏" panose="02010800040101010101" pitchFamily="2" charset="-122"/>
              </a:rPr>
              <a:t>）</a:t>
            </a:r>
            <a:endParaRPr lang="en-US" altLang="zh-CN" sz="3200" dirty="0" smtClean="0">
              <a:latin typeface="华文新魏" panose="02010800040101010101" pitchFamily="2" charset="-122"/>
              <a:ea typeface="华文新魏" panose="02010800040101010101" pitchFamily="2" charset="-122"/>
            </a:endParaRPr>
          </a:p>
          <a:p>
            <a:r>
              <a:rPr lang="zh-CN" altLang="en-US" sz="3200" dirty="0" smtClean="0">
                <a:latin typeface="华文新魏" panose="02010800040101010101" pitchFamily="2" charset="-122"/>
                <a:ea typeface="华文新魏" panose="02010800040101010101" pitchFamily="2" charset="-122"/>
              </a:rPr>
              <a:t>关系（</a:t>
            </a:r>
            <a:r>
              <a:rPr lang="en-US" altLang="zh-CN" sz="3200" dirty="0" smtClean="0">
                <a:latin typeface="华文新魏" panose="02010800040101010101" pitchFamily="2" charset="-122"/>
                <a:ea typeface="华文新魏" panose="02010800040101010101" pitchFamily="2" charset="-122"/>
              </a:rPr>
              <a:t>1.5 </a:t>
            </a:r>
            <a:r>
              <a:rPr lang="en-US" altLang="zh-CN" sz="3200" dirty="0">
                <a:latin typeface="华文新魏" panose="02010800040101010101" pitchFamily="2" charset="-122"/>
                <a:ea typeface="华文新魏" panose="02010800040101010101" pitchFamily="2" charset="-122"/>
              </a:rPr>
              <a:t>weeks</a:t>
            </a:r>
            <a:r>
              <a:rPr lang="zh-CN" altLang="en-US" sz="3200" dirty="0" smtClean="0">
                <a:latin typeface="华文新魏" panose="02010800040101010101" pitchFamily="2" charset="-122"/>
                <a:ea typeface="华文新魏" panose="02010800040101010101" pitchFamily="2" charset="-122"/>
              </a:rPr>
              <a:t>） </a:t>
            </a:r>
            <a:r>
              <a:rPr lang="en-US" altLang="zh-CN" sz="3200" dirty="0" smtClean="0">
                <a:latin typeface="华文新魏" panose="02010800040101010101" pitchFamily="2" charset="-122"/>
                <a:ea typeface="华文新魏" panose="02010800040101010101" pitchFamily="2" charset="-122"/>
              </a:rPr>
              <a:t>//</a:t>
            </a:r>
            <a:r>
              <a:rPr lang="zh-CN" altLang="en-US" sz="3200" dirty="0" smtClean="0">
                <a:latin typeface="华文新魏" panose="02010800040101010101" pitchFamily="2" charset="-122"/>
                <a:ea typeface="华文新魏" panose="02010800040101010101" pitchFamily="2" charset="-122"/>
              </a:rPr>
              <a:t>期中考试</a:t>
            </a:r>
            <a:endParaRPr lang="en-US" altLang="zh-CN" sz="3200" dirty="0" smtClean="0">
              <a:latin typeface="华文新魏" panose="02010800040101010101" pitchFamily="2" charset="-122"/>
              <a:ea typeface="华文新魏" panose="02010800040101010101" pitchFamily="2" charset="-122"/>
            </a:endParaRPr>
          </a:p>
          <a:p>
            <a:r>
              <a:rPr lang="zh-CN" altLang="en-US" sz="3200" dirty="0">
                <a:latin typeface="华文新魏" panose="02010800040101010101" pitchFamily="2" charset="-122"/>
                <a:ea typeface="华文新魏" panose="02010800040101010101" pitchFamily="2" charset="-122"/>
              </a:rPr>
              <a:t>代数系统</a:t>
            </a:r>
            <a:r>
              <a:rPr lang="zh-CN" altLang="en-US" sz="3200" dirty="0" smtClean="0">
                <a:latin typeface="华文新魏" panose="02010800040101010101" pitchFamily="2" charset="-122"/>
                <a:ea typeface="华文新魏" panose="02010800040101010101" pitchFamily="2" charset="-122"/>
              </a:rPr>
              <a:t>（</a:t>
            </a:r>
            <a:r>
              <a:rPr lang="en-US" altLang="zh-CN" sz="3200" dirty="0" smtClean="0">
                <a:latin typeface="华文新魏" panose="02010800040101010101" pitchFamily="2" charset="-122"/>
                <a:ea typeface="华文新魏" panose="02010800040101010101" pitchFamily="2" charset="-122"/>
              </a:rPr>
              <a:t>2.5 </a:t>
            </a:r>
            <a:r>
              <a:rPr lang="en-US" altLang="zh-CN" sz="3200" dirty="0">
                <a:latin typeface="华文新魏" panose="02010800040101010101" pitchFamily="2" charset="-122"/>
                <a:ea typeface="华文新魏" panose="02010800040101010101" pitchFamily="2" charset="-122"/>
              </a:rPr>
              <a:t>weeks</a:t>
            </a:r>
            <a:r>
              <a:rPr lang="zh-CN" altLang="en-US" sz="3200" dirty="0">
                <a:latin typeface="华文新魏" panose="02010800040101010101" pitchFamily="2" charset="-122"/>
                <a:ea typeface="华文新魏" panose="02010800040101010101" pitchFamily="2" charset="-122"/>
              </a:rPr>
              <a:t>）</a:t>
            </a:r>
            <a:endParaRPr lang="en-US" altLang="zh-CN" sz="3200" dirty="0" smtClean="0">
              <a:latin typeface="华文新魏" panose="02010800040101010101" pitchFamily="2" charset="-122"/>
              <a:ea typeface="华文新魏" panose="02010800040101010101" pitchFamily="2" charset="-122"/>
            </a:endParaRPr>
          </a:p>
          <a:p>
            <a:r>
              <a:rPr lang="zh-CN" altLang="en-US" sz="3200" dirty="0">
                <a:latin typeface="华文新魏" panose="02010800040101010101" pitchFamily="2" charset="-122"/>
                <a:ea typeface="华文新魏" panose="02010800040101010101" pitchFamily="2" charset="-122"/>
              </a:rPr>
              <a:t>图论</a:t>
            </a:r>
            <a:r>
              <a:rPr lang="zh-CN" altLang="en-US" sz="3200" dirty="0" smtClean="0">
                <a:latin typeface="华文新魏" panose="02010800040101010101" pitchFamily="2" charset="-122"/>
                <a:ea typeface="华文新魏" panose="02010800040101010101" pitchFamily="2" charset="-122"/>
              </a:rPr>
              <a:t>初步（</a:t>
            </a:r>
            <a:r>
              <a:rPr lang="en-US" altLang="zh-CN" sz="3200" dirty="0" smtClean="0">
                <a:latin typeface="华文新魏" panose="02010800040101010101" pitchFamily="2" charset="-122"/>
                <a:ea typeface="华文新魏" panose="02010800040101010101" pitchFamily="2" charset="-122"/>
              </a:rPr>
              <a:t>5 </a:t>
            </a:r>
            <a:r>
              <a:rPr lang="en-US" altLang="zh-CN" sz="3200" dirty="0">
                <a:latin typeface="华文新魏" panose="02010800040101010101" pitchFamily="2" charset="-122"/>
                <a:ea typeface="华文新魏" panose="02010800040101010101" pitchFamily="2" charset="-122"/>
              </a:rPr>
              <a:t>weeks</a:t>
            </a:r>
            <a:r>
              <a:rPr lang="zh-CN" altLang="en-US" sz="3200" dirty="0" smtClean="0">
                <a:latin typeface="华文新魏" panose="02010800040101010101" pitchFamily="2" charset="-122"/>
                <a:ea typeface="华文新魏" panose="02010800040101010101" pitchFamily="2" charset="-122"/>
              </a:rPr>
              <a:t>）</a:t>
            </a:r>
            <a:r>
              <a:rPr lang="en-US" altLang="zh-CN" sz="3200" dirty="0" smtClean="0">
                <a:latin typeface="华文新魏" panose="02010800040101010101" pitchFamily="2" charset="-122"/>
                <a:ea typeface="华文新魏" panose="02010800040101010101" pitchFamily="2" charset="-122"/>
              </a:rPr>
              <a:t>//</a:t>
            </a:r>
            <a:r>
              <a:rPr lang="zh-CN" altLang="en-US" sz="3200" dirty="0" smtClean="0">
                <a:latin typeface="华文新魏" panose="02010800040101010101" pitchFamily="2" charset="-122"/>
                <a:ea typeface="华文新魏" panose="02010800040101010101" pitchFamily="2" charset="-122"/>
              </a:rPr>
              <a:t>期末考试</a:t>
            </a:r>
            <a:endParaRPr lang="en-US" altLang="zh-CN" sz="3200" dirty="0">
              <a:latin typeface="华文新魏" panose="02010800040101010101" pitchFamily="2" charset="-122"/>
              <a:ea typeface="华文新魏" panose="02010800040101010101" pitchFamily="2" charset="-122"/>
            </a:endParaRPr>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t>3</a:t>
            </a:fld>
            <a:endParaRPr lang="zh-CN" altLang="en-US" dirty="0"/>
          </a:p>
        </p:txBody>
      </p:sp>
    </p:spTree>
    <p:extLst>
      <p:ext uri="{BB962C8B-B14F-4D97-AF65-F5344CB8AC3E}">
        <p14:creationId xmlns:p14="http://schemas.microsoft.com/office/powerpoint/2010/main" val="11326398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逻辑等价</a:t>
            </a:r>
            <a:endParaRPr lang="en-US" dirty="0"/>
          </a:p>
        </p:txBody>
      </p:sp>
      <p:sp>
        <p:nvSpPr>
          <p:cNvPr id="4" name="Slide Number Placeholder 3"/>
          <p:cNvSpPr>
            <a:spLocks noGrp="1"/>
          </p:cNvSpPr>
          <p:nvPr>
            <p:ph type="sldNum" sz="quarter" idx="12"/>
          </p:nvPr>
        </p:nvSpPr>
        <p:spPr>
          <a:xfrm>
            <a:off x="5588965" y="2136723"/>
            <a:ext cx="533400" cy="244476"/>
          </a:xfrm>
        </p:spPr>
        <p:txBody>
          <a:bodyPr>
            <a:normAutofit fontScale="85000" lnSpcReduction="20000"/>
          </a:bodyPr>
          <a:lstStyle/>
          <a:p>
            <a:fld id="{0C913308-F349-4B6D-A68A-DD1791B4A57B}" type="slidenum">
              <a:rPr lang="zh-CN" altLang="en-US" smtClean="0"/>
              <a:t>30</a:t>
            </a:fld>
            <a:endParaRPr lang="zh-CN" altLang="en-US" dirty="0"/>
          </a:p>
        </p:txBody>
      </p:sp>
      <p:sp>
        <p:nvSpPr>
          <p:cNvPr id="5" name="Line 14"/>
          <p:cNvSpPr>
            <a:spLocks noChangeShapeType="1"/>
          </p:cNvSpPr>
          <p:nvPr/>
        </p:nvSpPr>
        <p:spPr bwMode="auto">
          <a:xfrm>
            <a:off x="427038" y="4291602"/>
            <a:ext cx="8716962" cy="206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 name="Line 15"/>
          <p:cNvSpPr>
            <a:spLocks noChangeShapeType="1"/>
          </p:cNvSpPr>
          <p:nvPr/>
        </p:nvSpPr>
        <p:spPr bwMode="auto">
          <a:xfrm flipV="1">
            <a:off x="427038" y="6401389"/>
            <a:ext cx="8716962" cy="238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 name="Line 16"/>
          <p:cNvSpPr>
            <a:spLocks noChangeShapeType="1"/>
          </p:cNvSpPr>
          <p:nvPr/>
        </p:nvSpPr>
        <p:spPr bwMode="auto">
          <a:xfrm>
            <a:off x="503238" y="4672602"/>
            <a:ext cx="84613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 name="Line 17"/>
          <p:cNvSpPr>
            <a:spLocks noChangeShapeType="1"/>
          </p:cNvSpPr>
          <p:nvPr/>
        </p:nvSpPr>
        <p:spPr bwMode="auto">
          <a:xfrm>
            <a:off x="1265238" y="4291602"/>
            <a:ext cx="0" cy="213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 name="Line 18"/>
          <p:cNvSpPr>
            <a:spLocks noChangeShapeType="1"/>
          </p:cNvSpPr>
          <p:nvPr/>
        </p:nvSpPr>
        <p:spPr bwMode="auto">
          <a:xfrm>
            <a:off x="2255838" y="4291602"/>
            <a:ext cx="0" cy="213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 name="Line 19"/>
          <p:cNvSpPr>
            <a:spLocks noChangeShapeType="1"/>
          </p:cNvSpPr>
          <p:nvPr/>
        </p:nvSpPr>
        <p:spPr bwMode="auto">
          <a:xfrm>
            <a:off x="3246438" y="4291602"/>
            <a:ext cx="0" cy="213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 name="Text Box 20"/>
          <p:cNvSpPr txBox="1">
            <a:spLocks noChangeArrowheads="1"/>
          </p:cNvSpPr>
          <p:nvPr/>
        </p:nvSpPr>
        <p:spPr bwMode="auto">
          <a:xfrm>
            <a:off x="503238" y="4291602"/>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spcBef>
                <a:spcPct val="50000"/>
              </a:spcBef>
              <a:buClrTx/>
              <a:buSzTx/>
              <a:buFontTx/>
              <a:buNone/>
            </a:pPr>
            <a:r>
              <a:rPr kumimoji="1" lang="en-US" altLang="zh-CN" sz="1800" i="1">
                <a:latin typeface="Times New Roman" charset="0"/>
                <a:ea typeface="宋体" charset="0"/>
              </a:rPr>
              <a:t>p    q</a:t>
            </a:r>
          </a:p>
        </p:txBody>
      </p:sp>
      <p:sp>
        <p:nvSpPr>
          <p:cNvPr id="12" name="Text Box 21"/>
          <p:cNvSpPr txBox="1">
            <a:spLocks noChangeArrowheads="1"/>
          </p:cNvSpPr>
          <p:nvPr/>
        </p:nvSpPr>
        <p:spPr bwMode="auto">
          <a:xfrm>
            <a:off x="427038" y="4748802"/>
            <a:ext cx="83820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spcBef>
                <a:spcPct val="30000"/>
              </a:spcBef>
              <a:buClrTx/>
              <a:buSzTx/>
              <a:buFontTx/>
              <a:buNone/>
            </a:pPr>
            <a:r>
              <a:rPr kumimoji="1" lang="en-US" altLang="zh-CN" sz="1800">
                <a:latin typeface="Times New Roman" charset="0"/>
                <a:ea typeface="宋体" charset="0"/>
              </a:rPr>
              <a:t>0     0</a:t>
            </a:r>
          </a:p>
          <a:p>
            <a:pPr eaLnBrk="1" hangingPunct="1">
              <a:spcBef>
                <a:spcPct val="30000"/>
              </a:spcBef>
              <a:buClrTx/>
              <a:buSzTx/>
              <a:buFontTx/>
              <a:buNone/>
            </a:pPr>
            <a:r>
              <a:rPr kumimoji="1" lang="en-US" altLang="zh-CN" sz="1800">
                <a:latin typeface="Times New Roman" charset="0"/>
                <a:ea typeface="宋体" charset="0"/>
              </a:rPr>
              <a:t>0     1</a:t>
            </a:r>
          </a:p>
          <a:p>
            <a:pPr eaLnBrk="1" hangingPunct="1">
              <a:spcBef>
                <a:spcPct val="30000"/>
              </a:spcBef>
              <a:buClrTx/>
              <a:buSzTx/>
              <a:buFontTx/>
              <a:buNone/>
            </a:pPr>
            <a:r>
              <a:rPr kumimoji="1" lang="en-US" altLang="zh-CN" sz="1800">
                <a:latin typeface="Times New Roman" charset="0"/>
                <a:ea typeface="宋体" charset="0"/>
              </a:rPr>
              <a:t>1     0</a:t>
            </a:r>
          </a:p>
          <a:p>
            <a:pPr eaLnBrk="1" hangingPunct="1">
              <a:spcBef>
                <a:spcPct val="30000"/>
              </a:spcBef>
              <a:buClrTx/>
              <a:buSzTx/>
              <a:buFontTx/>
              <a:buNone/>
            </a:pPr>
            <a:r>
              <a:rPr kumimoji="1" lang="en-US" altLang="zh-CN" sz="1800">
                <a:latin typeface="Times New Roman" charset="0"/>
                <a:ea typeface="宋体" charset="0"/>
              </a:rPr>
              <a:t>1     1</a:t>
            </a:r>
          </a:p>
        </p:txBody>
      </p:sp>
      <p:sp>
        <p:nvSpPr>
          <p:cNvPr id="13" name="Text Box 22"/>
          <p:cNvSpPr txBox="1">
            <a:spLocks noChangeArrowheads="1"/>
          </p:cNvSpPr>
          <p:nvPr/>
        </p:nvSpPr>
        <p:spPr bwMode="auto">
          <a:xfrm>
            <a:off x="1417638" y="4291602"/>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spcBef>
                <a:spcPct val="50000"/>
              </a:spcBef>
              <a:buClrTx/>
              <a:buSzTx/>
              <a:buFontTx/>
              <a:buNone/>
            </a:pPr>
            <a:r>
              <a:rPr kumimoji="1" lang="en-US" altLang="zh-CN" sz="1800" i="1">
                <a:latin typeface="Times New Roman" charset="0"/>
                <a:ea typeface="宋体" charset="0"/>
              </a:rPr>
              <a:t>p</a:t>
            </a:r>
            <a:r>
              <a:rPr kumimoji="1" lang="en-US" altLang="zh-CN" sz="1800">
                <a:latin typeface="Times New Roman" charset="0"/>
                <a:ea typeface="宋体" charset="0"/>
                <a:sym typeface="Symbol" charset="2"/>
              </a:rPr>
              <a:t></a:t>
            </a:r>
            <a:r>
              <a:rPr kumimoji="1" lang="en-US" altLang="zh-CN" sz="1800" i="1">
                <a:latin typeface="Times New Roman" charset="0"/>
                <a:ea typeface="宋体" charset="0"/>
                <a:sym typeface="Symbol" charset="2"/>
              </a:rPr>
              <a:t>q</a:t>
            </a:r>
            <a:endParaRPr kumimoji="1" lang="en-US" altLang="zh-CN" sz="1800" i="1">
              <a:latin typeface="Times New Roman" charset="0"/>
              <a:ea typeface="宋体" charset="0"/>
            </a:endParaRPr>
          </a:p>
        </p:txBody>
      </p:sp>
      <p:sp>
        <p:nvSpPr>
          <p:cNvPr id="14" name="Text Box 23"/>
          <p:cNvSpPr txBox="1">
            <a:spLocks noChangeArrowheads="1"/>
          </p:cNvSpPr>
          <p:nvPr/>
        </p:nvSpPr>
        <p:spPr bwMode="auto">
          <a:xfrm>
            <a:off x="2408238" y="4291602"/>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spcBef>
                <a:spcPct val="50000"/>
              </a:spcBef>
              <a:buClrTx/>
              <a:buSzTx/>
              <a:buFontTx/>
              <a:buNone/>
            </a:pPr>
            <a:r>
              <a:rPr kumimoji="1" lang="en-US" altLang="zh-CN" sz="1800" i="1">
                <a:latin typeface="Times New Roman" charset="0"/>
                <a:ea typeface="宋体" charset="0"/>
              </a:rPr>
              <a:t>q</a:t>
            </a:r>
            <a:r>
              <a:rPr kumimoji="1" lang="en-US" altLang="zh-CN" sz="1800">
                <a:latin typeface="Times New Roman" charset="0"/>
                <a:ea typeface="宋体" charset="0"/>
                <a:sym typeface="Symbol" charset="2"/>
              </a:rPr>
              <a:t></a:t>
            </a:r>
            <a:r>
              <a:rPr kumimoji="1" lang="en-US" altLang="zh-CN" sz="1800" i="1">
                <a:latin typeface="Times New Roman" charset="0"/>
                <a:ea typeface="宋体" charset="0"/>
                <a:sym typeface="Symbol" charset="2"/>
              </a:rPr>
              <a:t>p</a:t>
            </a:r>
            <a:endParaRPr kumimoji="1" lang="en-US" altLang="zh-CN" sz="1800" i="1">
              <a:latin typeface="Times New Roman" charset="0"/>
              <a:ea typeface="宋体" charset="0"/>
            </a:endParaRPr>
          </a:p>
        </p:txBody>
      </p:sp>
      <p:sp>
        <p:nvSpPr>
          <p:cNvPr id="15" name="Text Box 24"/>
          <p:cNvSpPr txBox="1">
            <a:spLocks noChangeArrowheads="1"/>
          </p:cNvSpPr>
          <p:nvPr/>
        </p:nvSpPr>
        <p:spPr bwMode="auto">
          <a:xfrm>
            <a:off x="1570038" y="4748802"/>
            <a:ext cx="38100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spcBef>
                <a:spcPct val="30000"/>
              </a:spcBef>
              <a:buClrTx/>
              <a:buSzTx/>
              <a:buFontTx/>
              <a:buNone/>
            </a:pPr>
            <a:r>
              <a:rPr kumimoji="1" lang="en-US" altLang="zh-CN" sz="1800">
                <a:latin typeface="Times New Roman" charset="0"/>
                <a:ea typeface="宋体" charset="0"/>
              </a:rPr>
              <a:t>1 </a:t>
            </a:r>
          </a:p>
          <a:p>
            <a:pPr eaLnBrk="1" hangingPunct="1">
              <a:spcBef>
                <a:spcPct val="30000"/>
              </a:spcBef>
              <a:buClrTx/>
              <a:buSzTx/>
              <a:buFontTx/>
              <a:buNone/>
            </a:pPr>
            <a:r>
              <a:rPr kumimoji="1" lang="en-US" altLang="zh-CN" sz="1800">
                <a:latin typeface="Times New Roman" charset="0"/>
                <a:ea typeface="宋体" charset="0"/>
              </a:rPr>
              <a:t>1</a:t>
            </a:r>
          </a:p>
          <a:p>
            <a:pPr eaLnBrk="1" hangingPunct="1">
              <a:spcBef>
                <a:spcPct val="30000"/>
              </a:spcBef>
              <a:buClrTx/>
              <a:buSzTx/>
              <a:buFontTx/>
              <a:buNone/>
            </a:pPr>
            <a:r>
              <a:rPr kumimoji="1" lang="en-US" altLang="zh-CN" sz="1800">
                <a:latin typeface="Times New Roman" charset="0"/>
                <a:ea typeface="宋体" charset="0"/>
              </a:rPr>
              <a:t>0</a:t>
            </a:r>
          </a:p>
          <a:p>
            <a:pPr eaLnBrk="1" hangingPunct="1">
              <a:spcBef>
                <a:spcPct val="30000"/>
              </a:spcBef>
              <a:buClrTx/>
              <a:buSzTx/>
              <a:buFontTx/>
              <a:buNone/>
            </a:pPr>
            <a:r>
              <a:rPr kumimoji="1" lang="en-US" altLang="zh-CN" sz="1800">
                <a:latin typeface="Times New Roman" charset="0"/>
                <a:ea typeface="宋体" charset="0"/>
              </a:rPr>
              <a:t>1</a:t>
            </a:r>
          </a:p>
        </p:txBody>
      </p:sp>
      <p:sp>
        <p:nvSpPr>
          <p:cNvPr id="16" name="Text Box 25"/>
          <p:cNvSpPr txBox="1">
            <a:spLocks noChangeArrowheads="1"/>
          </p:cNvSpPr>
          <p:nvPr/>
        </p:nvSpPr>
        <p:spPr bwMode="auto">
          <a:xfrm>
            <a:off x="2560638" y="4748802"/>
            <a:ext cx="38100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spcBef>
                <a:spcPct val="30000"/>
              </a:spcBef>
              <a:buClrTx/>
              <a:buSzTx/>
              <a:buFontTx/>
              <a:buNone/>
            </a:pPr>
            <a:r>
              <a:rPr kumimoji="1" lang="en-US" altLang="zh-CN" sz="1800">
                <a:latin typeface="Times New Roman" charset="0"/>
                <a:ea typeface="宋体" charset="0"/>
              </a:rPr>
              <a:t>1 </a:t>
            </a:r>
          </a:p>
          <a:p>
            <a:pPr eaLnBrk="1" hangingPunct="1">
              <a:spcBef>
                <a:spcPct val="30000"/>
              </a:spcBef>
              <a:buClrTx/>
              <a:buSzTx/>
              <a:buFontTx/>
              <a:buNone/>
            </a:pPr>
            <a:r>
              <a:rPr kumimoji="1" lang="en-US" altLang="zh-CN" sz="1800">
                <a:latin typeface="Times New Roman" charset="0"/>
                <a:ea typeface="宋体" charset="0"/>
              </a:rPr>
              <a:t>0</a:t>
            </a:r>
          </a:p>
          <a:p>
            <a:pPr eaLnBrk="1" hangingPunct="1">
              <a:spcBef>
                <a:spcPct val="30000"/>
              </a:spcBef>
              <a:buClrTx/>
              <a:buSzTx/>
              <a:buFontTx/>
              <a:buNone/>
            </a:pPr>
            <a:r>
              <a:rPr kumimoji="1" lang="en-US" altLang="zh-CN" sz="1800">
                <a:latin typeface="Times New Roman" charset="0"/>
                <a:ea typeface="宋体" charset="0"/>
              </a:rPr>
              <a:t>1</a:t>
            </a:r>
          </a:p>
          <a:p>
            <a:pPr eaLnBrk="1" hangingPunct="1">
              <a:spcBef>
                <a:spcPct val="30000"/>
              </a:spcBef>
              <a:buClrTx/>
              <a:buSzTx/>
              <a:buFontTx/>
              <a:buNone/>
            </a:pPr>
            <a:r>
              <a:rPr kumimoji="1" lang="en-US" altLang="zh-CN" sz="1800">
                <a:latin typeface="Times New Roman" charset="0"/>
                <a:ea typeface="宋体" charset="0"/>
              </a:rPr>
              <a:t>1</a:t>
            </a:r>
          </a:p>
        </p:txBody>
      </p:sp>
      <p:sp>
        <p:nvSpPr>
          <p:cNvPr id="17" name="Text Box 26"/>
          <p:cNvSpPr txBox="1">
            <a:spLocks noChangeArrowheads="1"/>
          </p:cNvSpPr>
          <p:nvPr/>
        </p:nvSpPr>
        <p:spPr bwMode="auto">
          <a:xfrm>
            <a:off x="3322638" y="4291602"/>
            <a:ext cx="1609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spcBef>
                <a:spcPct val="50000"/>
              </a:spcBef>
              <a:buClrTx/>
              <a:buSzTx/>
              <a:buFontTx/>
              <a:buNone/>
            </a:pPr>
            <a:r>
              <a:rPr kumimoji="1" lang="en-US" altLang="zh-CN" sz="1800">
                <a:latin typeface="Times New Roman" charset="0"/>
                <a:ea typeface="宋体" charset="0"/>
              </a:rPr>
              <a:t>(</a:t>
            </a:r>
            <a:r>
              <a:rPr kumimoji="1" lang="en-US" altLang="zh-CN" sz="1800" i="1">
                <a:latin typeface="Times New Roman" charset="0"/>
                <a:ea typeface="宋体" charset="0"/>
              </a:rPr>
              <a:t>p</a:t>
            </a:r>
            <a:r>
              <a:rPr kumimoji="1" lang="en-US" altLang="zh-CN" sz="1800">
                <a:latin typeface="Times New Roman" charset="0"/>
                <a:ea typeface="宋体" charset="0"/>
                <a:sym typeface="Symbol" charset="2"/>
              </a:rPr>
              <a:t></a:t>
            </a:r>
            <a:r>
              <a:rPr kumimoji="1" lang="en-US" altLang="zh-CN" sz="1800" i="1">
                <a:latin typeface="Times New Roman" charset="0"/>
                <a:ea typeface="宋体" charset="0"/>
                <a:sym typeface="Symbol" charset="2"/>
              </a:rPr>
              <a:t>q</a:t>
            </a:r>
            <a:r>
              <a:rPr kumimoji="1" lang="en-US" altLang="zh-CN" sz="1800">
                <a:latin typeface="Times New Roman" charset="0"/>
                <a:ea typeface="宋体" charset="0"/>
                <a:sym typeface="Symbol" charset="2"/>
              </a:rPr>
              <a:t>)(</a:t>
            </a:r>
            <a:r>
              <a:rPr kumimoji="1" lang="en-US" altLang="zh-CN" sz="1800" i="1">
                <a:latin typeface="Times New Roman" charset="0"/>
                <a:ea typeface="宋体" charset="0"/>
              </a:rPr>
              <a:t>q</a:t>
            </a:r>
            <a:r>
              <a:rPr kumimoji="1" lang="en-US" altLang="zh-CN" sz="1800">
                <a:latin typeface="Times New Roman" charset="0"/>
                <a:ea typeface="宋体" charset="0"/>
                <a:sym typeface="Symbol" charset="2"/>
              </a:rPr>
              <a:t></a:t>
            </a:r>
            <a:r>
              <a:rPr kumimoji="1" lang="en-US" altLang="zh-CN" sz="1800" i="1">
                <a:latin typeface="Times New Roman" charset="0"/>
                <a:ea typeface="宋体" charset="0"/>
                <a:sym typeface="Symbol" charset="2"/>
              </a:rPr>
              <a:t>p</a:t>
            </a:r>
            <a:r>
              <a:rPr kumimoji="1" lang="en-US" altLang="zh-CN" sz="1800">
                <a:latin typeface="Times New Roman" charset="0"/>
                <a:ea typeface="宋体" charset="0"/>
                <a:sym typeface="Symbol" charset="2"/>
              </a:rPr>
              <a:t>)</a:t>
            </a:r>
          </a:p>
        </p:txBody>
      </p:sp>
      <p:sp>
        <p:nvSpPr>
          <p:cNvPr id="18" name="Text Box 27"/>
          <p:cNvSpPr txBox="1">
            <a:spLocks noChangeArrowheads="1"/>
          </p:cNvSpPr>
          <p:nvPr/>
        </p:nvSpPr>
        <p:spPr bwMode="auto">
          <a:xfrm>
            <a:off x="3932238" y="4748802"/>
            <a:ext cx="38100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spcBef>
                <a:spcPct val="30000"/>
              </a:spcBef>
              <a:buClrTx/>
              <a:buSzTx/>
              <a:buFontTx/>
              <a:buNone/>
            </a:pPr>
            <a:r>
              <a:rPr kumimoji="1" lang="en-US" altLang="zh-CN" sz="1800">
                <a:latin typeface="Times New Roman" charset="0"/>
                <a:ea typeface="宋体" charset="0"/>
              </a:rPr>
              <a:t>1</a:t>
            </a:r>
          </a:p>
          <a:p>
            <a:pPr eaLnBrk="1" hangingPunct="1">
              <a:spcBef>
                <a:spcPct val="30000"/>
              </a:spcBef>
              <a:buClrTx/>
              <a:buSzTx/>
              <a:buFontTx/>
              <a:buNone/>
            </a:pPr>
            <a:r>
              <a:rPr kumimoji="1" lang="en-US" altLang="zh-CN" sz="1800">
                <a:latin typeface="Times New Roman" charset="0"/>
                <a:ea typeface="宋体" charset="0"/>
              </a:rPr>
              <a:t>0</a:t>
            </a:r>
          </a:p>
          <a:p>
            <a:pPr eaLnBrk="1" hangingPunct="1">
              <a:spcBef>
                <a:spcPct val="30000"/>
              </a:spcBef>
              <a:buClrTx/>
              <a:buSzTx/>
              <a:buFontTx/>
              <a:buNone/>
            </a:pPr>
            <a:r>
              <a:rPr kumimoji="1" lang="en-US" altLang="zh-CN" sz="1800">
                <a:latin typeface="Times New Roman" charset="0"/>
                <a:ea typeface="宋体" charset="0"/>
              </a:rPr>
              <a:t>0</a:t>
            </a:r>
          </a:p>
          <a:p>
            <a:pPr eaLnBrk="1" hangingPunct="1">
              <a:spcBef>
                <a:spcPct val="30000"/>
              </a:spcBef>
              <a:buClrTx/>
              <a:buSzTx/>
              <a:buFontTx/>
              <a:buNone/>
            </a:pPr>
            <a:r>
              <a:rPr kumimoji="1" lang="en-US" altLang="zh-CN" sz="1800">
                <a:latin typeface="Times New Roman" charset="0"/>
                <a:ea typeface="宋体" charset="0"/>
              </a:rPr>
              <a:t>1</a:t>
            </a:r>
          </a:p>
        </p:txBody>
      </p:sp>
      <p:sp>
        <p:nvSpPr>
          <p:cNvPr id="19" name="Text Box 29"/>
          <p:cNvSpPr txBox="1">
            <a:spLocks noChangeArrowheads="1"/>
          </p:cNvSpPr>
          <p:nvPr/>
        </p:nvSpPr>
        <p:spPr bwMode="auto">
          <a:xfrm>
            <a:off x="884238" y="3711346"/>
            <a:ext cx="61150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spcBef>
                <a:spcPct val="50000"/>
              </a:spcBef>
              <a:buClrTx/>
              <a:buSzTx/>
              <a:buFontTx/>
              <a:buNone/>
            </a:pPr>
            <a:r>
              <a:rPr kumimoji="1" lang="en-US" altLang="zh-CN" sz="2400" i="1" dirty="0">
                <a:latin typeface="Times New Roman" charset="0"/>
                <a:ea typeface="宋体" charset="0"/>
              </a:rPr>
              <a:t>(</a:t>
            </a:r>
            <a:r>
              <a:rPr kumimoji="1" lang="en-US" altLang="zh-CN" sz="2400" i="1" dirty="0" err="1">
                <a:latin typeface="Times New Roman" charset="0"/>
                <a:ea typeface="宋体" charset="0"/>
              </a:rPr>
              <a:t>p</a:t>
            </a:r>
            <a:r>
              <a:rPr kumimoji="1" lang="en-US" altLang="zh-CN" sz="2400" dirty="0" err="1">
                <a:latin typeface="Times New Roman" charset="0"/>
                <a:ea typeface="宋体" charset="0"/>
                <a:sym typeface="Symbol" charset="2"/>
              </a:rPr>
              <a:t></a:t>
            </a:r>
            <a:r>
              <a:rPr kumimoji="1" lang="en-US" altLang="zh-CN" sz="2400" i="1" dirty="0" err="1">
                <a:latin typeface="Times New Roman" charset="0"/>
                <a:ea typeface="宋体" charset="0"/>
                <a:sym typeface="Symbol" charset="2"/>
              </a:rPr>
              <a:t>q</a:t>
            </a:r>
            <a:r>
              <a:rPr kumimoji="1" lang="en-US" altLang="zh-CN" sz="2400" i="1" dirty="0">
                <a:latin typeface="Times New Roman" charset="0"/>
                <a:ea typeface="宋体" charset="0"/>
                <a:sym typeface="Symbol" charset="2"/>
              </a:rPr>
              <a:t>)</a:t>
            </a:r>
            <a:r>
              <a:rPr kumimoji="1" lang="en-US" altLang="zh-CN" sz="2400" dirty="0">
                <a:latin typeface="Times New Roman" charset="0"/>
                <a:ea typeface="宋体" charset="0"/>
                <a:sym typeface="Symbol" charset="2"/>
              </a:rPr>
              <a:t>  </a:t>
            </a:r>
            <a:r>
              <a:rPr kumimoji="1" lang="en-US" altLang="zh-CN" sz="2400" i="1" dirty="0">
                <a:latin typeface="Times New Roman" charset="0"/>
                <a:ea typeface="宋体" charset="0"/>
                <a:sym typeface="Symbol" charset="2"/>
              </a:rPr>
              <a:t> </a:t>
            </a:r>
            <a:r>
              <a:rPr kumimoji="1" lang="en-US" altLang="zh-CN" sz="2400" dirty="0">
                <a:latin typeface="Times New Roman" charset="0"/>
                <a:ea typeface="宋体" charset="0"/>
                <a:sym typeface="Symbol" charset="2"/>
              </a:rPr>
              <a:t> (</a:t>
            </a:r>
            <a:r>
              <a:rPr kumimoji="1" lang="en-US" altLang="zh-CN" sz="2400" dirty="0">
                <a:latin typeface="Times New Roman" charset="0"/>
                <a:ea typeface="宋体" charset="0"/>
              </a:rPr>
              <a:t>(</a:t>
            </a:r>
            <a:r>
              <a:rPr kumimoji="1" lang="en-US" altLang="zh-CN" sz="2400" i="1" dirty="0" err="1">
                <a:latin typeface="Times New Roman" charset="0"/>
                <a:ea typeface="宋体" charset="0"/>
              </a:rPr>
              <a:t>p</a:t>
            </a:r>
            <a:r>
              <a:rPr kumimoji="1" lang="en-US" altLang="zh-CN" sz="2400" dirty="0" err="1">
                <a:latin typeface="Times New Roman" charset="0"/>
                <a:ea typeface="宋体" charset="0"/>
                <a:sym typeface="Symbol" charset="2"/>
              </a:rPr>
              <a:t></a:t>
            </a:r>
            <a:r>
              <a:rPr kumimoji="1" lang="en-US" altLang="zh-CN" sz="2400" i="1" dirty="0" err="1">
                <a:latin typeface="Times New Roman" charset="0"/>
                <a:ea typeface="宋体" charset="0"/>
                <a:sym typeface="Symbol" charset="2"/>
              </a:rPr>
              <a:t>q</a:t>
            </a:r>
            <a:r>
              <a:rPr kumimoji="1" lang="en-US" altLang="zh-CN" sz="2400" dirty="0">
                <a:latin typeface="Times New Roman" charset="0"/>
                <a:ea typeface="宋体" charset="0"/>
                <a:sym typeface="Symbol" charset="2"/>
              </a:rPr>
              <a:t>)(</a:t>
            </a:r>
            <a:r>
              <a:rPr kumimoji="1" lang="en-US" altLang="zh-CN" sz="2400" i="1" dirty="0" err="1">
                <a:latin typeface="Times New Roman" charset="0"/>
                <a:ea typeface="宋体" charset="0"/>
              </a:rPr>
              <a:t>q</a:t>
            </a:r>
            <a:r>
              <a:rPr kumimoji="1" lang="en-US" altLang="zh-CN" sz="2400" dirty="0" err="1">
                <a:latin typeface="Times New Roman" charset="0"/>
                <a:ea typeface="宋体" charset="0"/>
                <a:sym typeface="Symbol" charset="2"/>
              </a:rPr>
              <a:t></a:t>
            </a:r>
            <a:r>
              <a:rPr kumimoji="1" lang="en-US" altLang="zh-CN" sz="2400" i="1" dirty="0" err="1">
                <a:latin typeface="Times New Roman" charset="0"/>
                <a:ea typeface="宋体" charset="0"/>
                <a:sym typeface="Symbol" charset="2"/>
              </a:rPr>
              <a:t>p</a:t>
            </a:r>
            <a:r>
              <a:rPr kumimoji="1" lang="en-US" altLang="zh-CN" sz="2400" dirty="0" smtClean="0">
                <a:latin typeface="Times New Roman" charset="0"/>
                <a:ea typeface="宋体" charset="0"/>
                <a:sym typeface="Symbol" charset="2"/>
              </a:rPr>
              <a:t>)) </a:t>
            </a:r>
            <a:r>
              <a:rPr kumimoji="1" lang="zh-CN" altLang="en-US" sz="2400" dirty="0" smtClean="0">
                <a:latin typeface="Times New Roman" charset="0"/>
                <a:ea typeface="宋体" charset="0"/>
                <a:sym typeface="Symbol" charset="2"/>
              </a:rPr>
              <a:t>真值表：</a:t>
            </a:r>
            <a:endParaRPr kumimoji="1" lang="en-US" altLang="zh-CN" sz="2400" dirty="0">
              <a:latin typeface="Times New Roman" charset="0"/>
              <a:ea typeface="宋体" charset="0"/>
              <a:sym typeface="Symbol" charset="2"/>
            </a:endParaRPr>
          </a:p>
        </p:txBody>
      </p:sp>
      <p:sp>
        <p:nvSpPr>
          <p:cNvPr id="20" name="Line 19"/>
          <p:cNvSpPr>
            <a:spLocks noChangeShapeType="1"/>
          </p:cNvSpPr>
          <p:nvPr/>
        </p:nvSpPr>
        <p:spPr bwMode="auto">
          <a:xfrm>
            <a:off x="4859338" y="4291602"/>
            <a:ext cx="0" cy="213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 name="Text Box 26"/>
          <p:cNvSpPr txBox="1">
            <a:spLocks noChangeArrowheads="1"/>
          </p:cNvSpPr>
          <p:nvPr/>
        </p:nvSpPr>
        <p:spPr bwMode="auto">
          <a:xfrm>
            <a:off x="4932363" y="4240802"/>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spcBef>
                <a:spcPct val="50000"/>
              </a:spcBef>
              <a:buClrTx/>
              <a:buSzTx/>
              <a:buFontTx/>
              <a:buNone/>
            </a:pPr>
            <a:r>
              <a:rPr kumimoji="1" lang="en-US" altLang="zh-CN" sz="1800" i="1">
                <a:latin typeface="Times New Roman" charset="0"/>
                <a:ea typeface="宋体" charset="0"/>
              </a:rPr>
              <a:t>p</a:t>
            </a:r>
            <a:r>
              <a:rPr kumimoji="1" lang="en-US" altLang="zh-CN" sz="1800">
                <a:latin typeface="Times New Roman" charset="0"/>
                <a:ea typeface="宋体" charset="0"/>
                <a:sym typeface="Symbol" charset="2"/>
              </a:rPr>
              <a:t></a:t>
            </a:r>
            <a:r>
              <a:rPr kumimoji="1" lang="en-US" altLang="zh-CN" sz="1800" i="1">
                <a:latin typeface="Times New Roman" charset="0"/>
                <a:ea typeface="宋体" charset="0"/>
                <a:sym typeface="Symbol" charset="2"/>
              </a:rPr>
              <a:t>q</a:t>
            </a:r>
            <a:endParaRPr kumimoji="1" lang="en-US" altLang="zh-CN" sz="1800">
              <a:latin typeface="Times New Roman" charset="0"/>
              <a:ea typeface="宋体" charset="0"/>
              <a:sym typeface="Symbol" charset="2"/>
            </a:endParaRPr>
          </a:p>
        </p:txBody>
      </p:sp>
      <p:sp>
        <p:nvSpPr>
          <p:cNvPr id="22" name="Line 19"/>
          <p:cNvSpPr>
            <a:spLocks noChangeShapeType="1"/>
          </p:cNvSpPr>
          <p:nvPr/>
        </p:nvSpPr>
        <p:spPr bwMode="auto">
          <a:xfrm>
            <a:off x="5580063" y="4312239"/>
            <a:ext cx="0" cy="213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 name="Text Box 27"/>
          <p:cNvSpPr txBox="1">
            <a:spLocks noChangeArrowheads="1"/>
          </p:cNvSpPr>
          <p:nvPr/>
        </p:nvSpPr>
        <p:spPr bwMode="auto">
          <a:xfrm>
            <a:off x="5076825" y="4744039"/>
            <a:ext cx="38100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spcBef>
                <a:spcPct val="30000"/>
              </a:spcBef>
              <a:buClrTx/>
              <a:buSzTx/>
              <a:buFontTx/>
              <a:buNone/>
            </a:pPr>
            <a:r>
              <a:rPr kumimoji="1" lang="en-US" altLang="zh-CN" sz="1800">
                <a:latin typeface="Times New Roman" charset="0"/>
                <a:ea typeface="宋体" charset="0"/>
              </a:rPr>
              <a:t>1</a:t>
            </a:r>
          </a:p>
          <a:p>
            <a:pPr eaLnBrk="1" hangingPunct="1">
              <a:spcBef>
                <a:spcPct val="30000"/>
              </a:spcBef>
              <a:buClrTx/>
              <a:buSzTx/>
              <a:buFontTx/>
              <a:buNone/>
            </a:pPr>
            <a:r>
              <a:rPr kumimoji="1" lang="en-US" altLang="zh-CN" sz="1800">
                <a:latin typeface="Times New Roman" charset="0"/>
                <a:ea typeface="宋体" charset="0"/>
              </a:rPr>
              <a:t>0</a:t>
            </a:r>
          </a:p>
          <a:p>
            <a:pPr eaLnBrk="1" hangingPunct="1">
              <a:spcBef>
                <a:spcPct val="30000"/>
              </a:spcBef>
              <a:buClrTx/>
              <a:buSzTx/>
              <a:buFontTx/>
              <a:buNone/>
            </a:pPr>
            <a:r>
              <a:rPr kumimoji="1" lang="en-US" altLang="zh-CN" sz="1800">
                <a:latin typeface="Times New Roman" charset="0"/>
                <a:ea typeface="宋体" charset="0"/>
              </a:rPr>
              <a:t>0</a:t>
            </a:r>
          </a:p>
          <a:p>
            <a:pPr eaLnBrk="1" hangingPunct="1">
              <a:spcBef>
                <a:spcPct val="30000"/>
              </a:spcBef>
              <a:buClrTx/>
              <a:buSzTx/>
              <a:buFontTx/>
              <a:buNone/>
            </a:pPr>
            <a:r>
              <a:rPr kumimoji="1" lang="en-US" altLang="zh-CN" sz="1800">
                <a:latin typeface="Times New Roman" charset="0"/>
                <a:ea typeface="宋体" charset="0"/>
              </a:rPr>
              <a:t>1</a:t>
            </a:r>
          </a:p>
        </p:txBody>
      </p:sp>
      <p:sp>
        <p:nvSpPr>
          <p:cNvPr id="24" name="Text Box 29"/>
          <p:cNvSpPr txBox="1">
            <a:spLocks noChangeArrowheads="1"/>
          </p:cNvSpPr>
          <p:nvPr/>
        </p:nvSpPr>
        <p:spPr bwMode="auto">
          <a:xfrm>
            <a:off x="5657850" y="4215402"/>
            <a:ext cx="348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spcBef>
                <a:spcPct val="50000"/>
              </a:spcBef>
              <a:buClrTx/>
              <a:buSzTx/>
              <a:buFontTx/>
              <a:buNone/>
            </a:pPr>
            <a:r>
              <a:rPr kumimoji="1" lang="en-US" altLang="zh-CN" sz="2400" i="1">
                <a:latin typeface="Times New Roman" charset="0"/>
                <a:ea typeface="宋体" charset="0"/>
              </a:rPr>
              <a:t>(p</a:t>
            </a:r>
            <a:r>
              <a:rPr kumimoji="1" lang="en-US" altLang="zh-CN" sz="2400">
                <a:latin typeface="Times New Roman" charset="0"/>
                <a:ea typeface="宋体" charset="0"/>
                <a:sym typeface="Symbol" charset="2"/>
              </a:rPr>
              <a:t></a:t>
            </a:r>
            <a:r>
              <a:rPr kumimoji="1" lang="en-US" altLang="zh-CN" sz="2400" i="1">
                <a:latin typeface="Times New Roman" charset="0"/>
                <a:ea typeface="宋体" charset="0"/>
                <a:sym typeface="Symbol" charset="2"/>
              </a:rPr>
              <a:t>q) </a:t>
            </a:r>
            <a:r>
              <a:rPr kumimoji="1" lang="en-US" altLang="zh-CN" sz="2400">
                <a:latin typeface="Times New Roman" charset="0"/>
                <a:ea typeface="宋体" charset="0"/>
                <a:sym typeface="Symbol" charset="2"/>
              </a:rPr>
              <a:t> (</a:t>
            </a:r>
            <a:r>
              <a:rPr kumimoji="1" lang="en-US" altLang="zh-CN" sz="2400">
                <a:latin typeface="Times New Roman" charset="0"/>
                <a:ea typeface="宋体" charset="0"/>
              </a:rPr>
              <a:t>(</a:t>
            </a:r>
            <a:r>
              <a:rPr kumimoji="1" lang="en-US" altLang="zh-CN" sz="2400" i="1">
                <a:latin typeface="Times New Roman" charset="0"/>
                <a:ea typeface="宋体" charset="0"/>
              </a:rPr>
              <a:t>p</a:t>
            </a:r>
            <a:r>
              <a:rPr kumimoji="1" lang="en-US" altLang="zh-CN" sz="2400">
                <a:latin typeface="Times New Roman" charset="0"/>
                <a:ea typeface="宋体" charset="0"/>
                <a:sym typeface="Symbol" charset="2"/>
              </a:rPr>
              <a:t></a:t>
            </a:r>
            <a:r>
              <a:rPr kumimoji="1" lang="en-US" altLang="zh-CN" sz="2400" i="1">
                <a:latin typeface="Times New Roman" charset="0"/>
                <a:ea typeface="宋体" charset="0"/>
                <a:sym typeface="Symbol" charset="2"/>
              </a:rPr>
              <a:t>q</a:t>
            </a:r>
            <a:r>
              <a:rPr kumimoji="1" lang="en-US" altLang="zh-CN" sz="2400">
                <a:latin typeface="Times New Roman" charset="0"/>
                <a:ea typeface="宋体" charset="0"/>
                <a:sym typeface="Symbol" charset="2"/>
              </a:rPr>
              <a:t>)(</a:t>
            </a:r>
            <a:r>
              <a:rPr kumimoji="1" lang="en-US" altLang="zh-CN" sz="2400" i="1">
                <a:latin typeface="Times New Roman" charset="0"/>
                <a:ea typeface="宋体" charset="0"/>
              </a:rPr>
              <a:t>q</a:t>
            </a:r>
            <a:r>
              <a:rPr kumimoji="1" lang="en-US" altLang="zh-CN" sz="2400">
                <a:latin typeface="Times New Roman" charset="0"/>
                <a:ea typeface="宋体" charset="0"/>
                <a:sym typeface="Symbol" charset="2"/>
              </a:rPr>
              <a:t></a:t>
            </a:r>
            <a:r>
              <a:rPr kumimoji="1" lang="en-US" altLang="zh-CN" sz="2400" i="1">
                <a:latin typeface="Times New Roman" charset="0"/>
                <a:ea typeface="宋体" charset="0"/>
                <a:sym typeface="Symbol" charset="2"/>
              </a:rPr>
              <a:t>p</a:t>
            </a:r>
            <a:r>
              <a:rPr kumimoji="1" lang="en-US" altLang="zh-CN" sz="2400">
                <a:latin typeface="Times New Roman" charset="0"/>
                <a:ea typeface="宋体" charset="0"/>
                <a:sym typeface="Symbol" charset="2"/>
              </a:rPr>
              <a:t>))</a:t>
            </a:r>
          </a:p>
        </p:txBody>
      </p:sp>
      <p:sp>
        <p:nvSpPr>
          <p:cNvPr id="25" name="Text Box 27"/>
          <p:cNvSpPr txBox="1">
            <a:spLocks noChangeArrowheads="1"/>
          </p:cNvSpPr>
          <p:nvPr/>
        </p:nvSpPr>
        <p:spPr bwMode="auto">
          <a:xfrm>
            <a:off x="6999288" y="4744039"/>
            <a:ext cx="38100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spcBef>
                <a:spcPct val="30000"/>
              </a:spcBef>
              <a:buClrTx/>
              <a:buSzTx/>
              <a:buFontTx/>
              <a:buNone/>
            </a:pPr>
            <a:r>
              <a:rPr kumimoji="1" lang="en-US" altLang="zh-CN" sz="1800">
                <a:latin typeface="Times New Roman" charset="0"/>
                <a:ea typeface="宋体" charset="0"/>
              </a:rPr>
              <a:t>1</a:t>
            </a:r>
          </a:p>
          <a:p>
            <a:pPr eaLnBrk="1" hangingPunct="1">
              <a:spcBef>
                <a:spcPct val="30000"/>
              </a:spcBef>
              <a:buClrTx/>
              <a:buSzTx/>
              <a:buFontTx/>
              <a:buNone/>
            </a:pPr>
            <a:r>
              <a:rPr kumimoji="1" lang="en-US" altLang="zh-CN" sz="1800">
                <a:latin typeface="Times New Roman" charset="0"/>
                <a:ea typeface="宋体" charset="0"/>
              </a:rPr>
              <a:t>1</a:t>
            </a:r>
          </a:p>
          <a:p>
            <a:pPr eaLnBrk="1" hangingPunct="1">
              <a:spcBef>
                <a:spcPct val="30000"/>
              </a:spcBef>
              <a:buClrTx/>
              <a:buSzTx/>
              <a:buFontTx/>
              <a:buNone/>
            </a:pPr>
            <a:r>
              <a:rPr kumimoji="1" lang="en-US" altLang="zh-CN" sz="1800">
                <a:latin typeface="Times New Roman" charset="0"/>
                <a:ea typeface="宋体" charset="0"/>
              </a:rPr>
              <a:t>1</a:t>
            </a:r>
          </a:p>
          <a:p>
            <a:pPr eaLnBrk="1" hangingPunct="1">
              <a:spcBef>
                <a:spcPct val="30000"/>
              </a:spcBef>
              <a:buClrTx/>
              <a:buSzTx/>
              <a:buFontTx/>
              <a:buNone/>
            </a:pPr>
            <a:r>
              <a:rPr kumimoji="1" lang="en-US" altLang="zh-CN" sz="1800">
                <a:latin typeface="Times New Roman" charset="0"/>
                <a:ea typeface="宋体" charset="0"/>
              </a:rPr>
              <a:t>1</a:t>
            </a:r>
          </a:p>
        </p:txBody>
      </p:sp>
      <p:sp>
        <p:nvSpPr>
          <p:cNvPr id="26" name="TextBox 40"/>
          <p:cNvSpPr txBox="1">
            <a:spLocks noChangeArrowheads="1"/>
          </p:cNvSpPr>
          <p:nvPr/>
        </p:nvSpPr>
        <p:spPr bwMode="auto">
          <a:xfrm>
            <a:off x="452911" y="1793790"/>
            <a:ext cx="8225329" cy="1606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marL="342900" indent="-342900">
              <a:lnSpc>
                <a:spcPct val="110000"/>
              </a:lnSpc>
              <a:spcBef>
                <a:spcPct val="40000"/>
              </a:spcBef>
              <a:buSzPct val="70000"/>
              <a:buFont typeface="Wingdings" panose="05000000000000000000" pitchFamily="2" charset="2"/>
              <a:buChar char="p"/>
              <a:defRPr/>
            </a:pPr>
            <a:r>
              <a:rPr kumimoji="1" lang="en-US" altLang="zh-CN" sz="2400" b="1" i="1" dirty="0">
                <a:latin typeface="+mn-ea"/>
                <a:ea typeface="+mn-ea"/>
              </a:rPr>
              <a:t>p</a:t>
            </a:r>
            <a:r>
              <a:rPr lang="zh-CN" altLang="en-US" sz="2400" b="1" kern="0" dirty="0">
                <a:latin typeface="+mn-ea"/>
                <a:ea typeface="+mn-ea"/>
              </a:rPr>
              <a:t>和</a:t>
            </a:r>
            <a:r>
              <a:rPr kumimoji="1" lang="en-US" altLang="zh-CN" sz="2400" b="1" i="1" dirty="0">
                <a:latin typeface="+mn-ea"/>
                <a:ea typeface="+mn-ea"/>
                <a:sym typeface="Symbol" pitchFamily="18" charset="2"/>
              </a:rPr>
              <a:t>q</a:t>
            </a:r>
            <a:r>
              <a:rPr lang="zh-CN" altLang="en-US" sz="2400" b="1" kern="0" dirty="0">
                <a:latin typeface="+mn-ea"/>
                <a:ea typeface="+mn-ea"/>
              </a:rPr>
              <a:t>逻辑等价：在所有可能情况下</a:t>
            </a:r>
            <a:r>
              <a:rPr kumimoji="1" lang="en-US" altLang="zh-CN" sz="2400" b="1" i="1" dirty="0">
                <a:latin typeface="+mn-ea"/>
                <a:ea typeface="+mn-ea"/>
              </a:rPr>
              <a:t>p</a:t>
            </a:r>
            <a:r>
              <a:rPr lang="zh-CN" altLang="en-US" sz="2400" b="1" kern="0" dirty="0">
                <a:latin typeface="+mn-ea"/>
                <a:ea typeface="+mn-ea"/>
              </a:rPr>
              <a:t>和</a:t>
            </a:r>
            <a:r>
              <a:rPr kumimoji="1" lang="en-US" altLang="zh-CN" sz="2400" b="1" i="1" dirty="0">
                <a:latin typeface="+mn-ea"/>
                <a:ea typeface="+mn-ea"/>
                <a:sym typeface="Symbol" pitchFamily="18" charset="2"/>
              </a:rPr>
              <a:t>q</a:t>
            </a:r>
            <a:r>
              <a:rPr lang="zh-CN" altLang="en-US" sz="2400" b="1" kern="0" dirty="0">
                <a:latin typeface="+mn-ea"/>
                <a:ea typeface="+mn-ea"/>
              </a:rPr>
              <a:t>都有相同的真值。</a:t>
            </a:r>
            <a:endParaRPr kumimoji="1" lang="en-US" altLang="zh-CN" sz="2400" b="1" i="1" kern="0" dirty="0">
              <a:solidFill>
                <a:srgbClr val="2009CD"/>
              </a:solidFill>
              <a:latin typeface="+mn-ea"/>
              <a:ea typeface="+mn-ea"/>
            </a:endParaRPr>
          </a:p>
          <a:p>
            <a:pPr lvl="1">
              <a:lnSpc>
                <a:spcPct val="110000"/>
              </a:lnSpc>
              <a:spcBef>
                <a:spcPct val="40000"/>
              </a:spcBef>
              <a:buSzPct val="70000"/>
              <a:buFont typeface="Wingdings" panose="05000000000000000000" pitchFamily="2" charset="2"/>
              <a:buChar char="n"/>
              <a:defRPr/>
            </a:pPr>
            <a:r>
              <a:rPr lang="zh-CN" altLang="en-US" sz="2400" b="1" kern="0" dirty="0">
                <a:latin typeface="+mn-ea"/>
                <a:ea typeface="+mn-ea"/>
                <a:sym typeface="Symbol" pitchFamily="18" charset="2"/>
              </a:rPr>
              <a:t>也就是说，</a:t>
            </a:r>
            <a:r>
              <a:rPr kumimoji="1" lang="en-US" altLang="zh-CN" sz="2400" b="1" i="1" dirty="0" err="1">
                <a:latin typeface="+mn-ea"/>
                <a:ea typeface="+mn-ea"/>
              </a:rPr>
              <a:t>p</a:t>
            </a:r>
            <a:r>
              <a:rPr kumimoji="1" lang="en-US" altLang="zh-CN" sz="2400" b="1" dirty="0" err="1">
                <a:latin typeface="+mn-ea"/>
                <a:ea typeface="+mn-ea"/>
                <a:sym typeface="Symbol" pitchFamily="18" charset="2"/>
              </a:rPr>
              <a:t></a:t>
            </a:r>
            <a:r>
              <a:rPr kumimoji="1" lang="en-US" altLang="zh-CN" sz="2400" b="1" i="1" dirty="0" err="1">
                <a:latin typeface="+mn-ea"/>
                <a:ea typeface="+mn-ea"/>
                <a:sym typeface="Symbol" pitchFamily="18" charset="2"/>
              </a:rPr>
              <a:t>q</a:t>
            </a:r>
            <a:r>
              <a:rPr lang="zh-CN" altLang="en-US" sz="2400" b="1" kern="0" dirty="0">
                <a:latin typeface="+mn-ea"/>
                <a:ea typeface="+mn-ea"/>
                <a:sym typeface="Symbol" pitchFamily="18" charset="2"/>
              </a:rPr>
              <a:t>是永真式</a:t>
            </a:r>
            <a:r>
              <a:rPr lang="zh-CN" altLang="en-US" sz="2400" b="1" kern="0" dirty="0" smtClean="0">
                <a:latin typeface="+mn-ea"/>
                <a:ea typeface="+mn-ea"/>
                <a:sym typeface="Symbol" pitchFamily="18" charset="2"/>
              </a:rPr>
              <a:t>。记为：</a:t>
            </a:r>
            <a:r>
              <a:rPr kumimoji="1" lang="en-US" altLang="zh-CN" sz="2400" b="1" i="1" dirty="0">
                <a:latin typeface="+mn-ea"/>
                <a:ea typeface="+mn-ea"/>
              </a:rPr>
              <a:t>p </a:t>
            </a:r>
            <a:r>
              <a:rPr kumimoji="1" lang="en-US" altLang="zh-CN" sz="2400" b="1" dirty="0">
                <a:latin typeface="+mn-ea"/>
                <a:ea typeface="+mn-ea"/>
                <a:sym typeface="Symbol"/>
              </a:rPr>
              <a:t> </a:t>
            </a:r>
            <a:r>
              <a:rPr kumimoji="1" lang="en-US" altLang="zh-CN" sz="2400" b="1" i="1" dirty="0">
                <a:latin typeface="+mn-ea"/>
                <a:ea typeface="+mn-ea"/>
                <a:sym typeface="Symbol" pitchFamily="18" charset="2"/>
              </a:rPr>
              <a:t>q</a:t>
            </a:r>
            <a:endParaRPr lang="en-US" altLang="zh-CN" sz="2400" b="1" kern="0" dirty="0">
              <a:latin typeface="+mn-ea"/>
              <a:ea typeface="+mn-ea"/>
              <a:sym typeface="Symbol" pitchFamily="18" charset="2"/>
            </a:endParaRPr>
          </a:p>
          <a:p>
            <a:pPr lvl="1">
              <a:lnSpc>
                <a:spcPct val="110000"/>
              </a:lnSpc>
              <a:spcBef>
                <a:spcPct val="40000"/>
              </a:spcBef>
              <a:buSzPct val="70000"/>
              <a:buFont typeface="Wingdings" panose="05000000000000000000" pitchFamily="2" charset="2"/>
              <a:buChar char="n"/>
              <a:defRPr/>
            </a:pPr>
            <a:r>
              <a:rPr kumimoji="1" lang="zh-CN" altLang="en-US" sz="2400" b="1" dirty="0">
                <a:latin typeface="Times New Roman" charset="0"/>
                <a:ea typeface="宋体" charset="0"/>
              </a:rPr>
              <a:t>例：</a:t>
            </a:r>
            <a:r>
              <a:rPr kumimoji="1" lang="en-US" altLang="zh-CN" sz="2400" b="1" i="1" dirty="0">
                <a:latin typeface="Times New Roman" charset="0"/>
                <a:ea typeface="宋体" charset="0"/>
              </a:rPr>
              <a:t>(</a:t>
            </a:r>
            <a:r>
              <a:rPr kumimoji="1" lang="en-US" altLang="zh-CN" sz="2400" b="1" i="1" dirty="0" err="1">
                <a:latin typeface="Times New Roman" charset="0"/>
                <a:ea typeface="宋体" charset="0"/>
              </a:rPr>
              <a:t>p</a:t>
            </a:r>
            <a:r>
              <a:rPr kumimoji="1" lang="en-US" altLang="zh-CN" sz="2400" b="1" dirty="0" err="1">
                <a:latin typeface="Times New Roman" charset="0"/>
                <a:ea typeface="宋体" charset="0"/>
                <a:sym typeface="Symbol" charset="2"/>
              </a:rPr>
              <a:t></a:t>
            </a:r>
            <a:r>
              <a:rPr kumimoji="1" lang="en-US" altLang="zh-CN" sz="2400" b="1" i="1" dirty="0" err="1">
                <a:latin typeface="Times New Roman" charset="0"/>
                <a:ea typeface="宋体" charset="0"/>
                <a:sym typeface="Symbol" charset="2"/>
              </a:rPr>
              <a:t>q</a:t>
            </a:r>
            <a:r>
              <a:rPr kumimoji="1" lang="en-US" altLang="zh-CN" sz="2400" b="1" i="1" dirty="0">
                <a:latin typeface="Times New Roman" charset="0"/>
                <a:ea typeface="宋体" charset="0"/>
                <a:sym typeface="Symbol" charset="2"/>
              </a:rPr>
              <a:t>)</a:t>
            </a:r>
            <a:r>
              <a:rPr kumimoji="1" lang="en-US" altLang="zh-CN" sz="2400" b="1" dirty="0">
                <a:latin typeface="Times New Roman" charset="0"/>
                <a:ea typeface="宋体" charset="0"/>
                <a:sym typeface="Symbol" charset="2"/>
              </a:rPr>
              <a:t> </a:t>
            </a:r>
            <a:r>
              <a:rPr lang="en-US" altLang="zh-CN" sz="2400" b="1" dirty="0">
                <a:latin typeface="Times New Roman" charset="0"/>
                <a:ea typeface="楷体_GB2312" charset="0"/>
                <a:sym typeface="Symbol" charset="2"/>
              </a:rPr>
              <a:t>≡ (</a:t>
            </a:r>
            <a:r>
              <a:rPr kumimoji="1" lang="en-US" altLang="zh-CN" sz="2400" b="1" dirty="0">
                <a:latin typeface="Times New Roman" charset="0"/>
                <a:ea typeface="宋体" charset="0"/>
              </a:rPr>
              <a:t>(</a:t>
            </a:r>
            <a:r>
              <a:rPr kumimoji="1" lang="en-US" altLang="zh-CN" sz="2400" b="1" i="1" dirty="0" err="1">
                <a:latin typeface="Times New Roman" charset="0"/>
                <a:ea typeface="宋体" charset="0"/>
              </a:rPr>
              <a:t>p</a:t>
            </a:r>
            <a:r>
              <a:rPr kumimoji="1" lang="en-US" altLang="zh-CN" sz="2400" b="1" dirty="0" err="1">
                <a:latin typeface="Times New Roman" charset="0"/>
                <a:ea typeface="宋体" charset="0"/>
                <a:sym typeface="Symbol" charset="2"/>
              </a:rPr>
              <a:t></a:t>
            </a:r>
            <a:r>
              <a:rPr kumimoji="1" lang="en-US" altLang="zh-CN" sz="2400" b="1" i="1" dirty="0" err="1">
                <a:latin typeface="Times New Roman" charset="0"/>
                <a:ea typeface="宋体" charset="0"/>
                <a:sym typeface="Symbol" charset="2"/>
              </a:rPr>
              <a:t>q</a:t>
            </a:r>
            <a:r>
              <a:rPr kumimoji="1" lang="en-US" altLang="zh-CN" sz="2400" b="1" dirty="0">
                <a:latin typeface="Times New Roman" charset="0"/>
                <a:ea typeface="宋体" charset="0"/>
                <a:sym typeface="Symbol" charset="2"/>
              </a:rPr>
              <a:t>)(</a:t>
            </a:r>
            <a:r>
              <a:rPr kumimoji="1" lang="en-US" altLang="zh-CN" sz="2400" b="1" i="1" dirty="0" err="1">
                <a:latin typeface="Times New Roman" charset="0"/>
                <a:ea typeface="宋体" charset="0"/>
              </a:rPr>
              <a:t>q</a:t>
            </a:r>
            <a:r>
              <a:rPr kumimoji="1" lang="en-US" altLang="zh-CN" sz="2400" b="1" dirty="0" err="1">
                <a:latin typeface="Times New Roman" charset="0"/>
                <a:ea typeface="宋体" charset="0"/>
                <a:sym typeface="Symbol" charset="2"/>
              </a:rPr>
              <a:t></a:t>
            </a:r>
            <a:r>
              <a:rPr kumimoji="1" lang="en-US" altLang="zh-CN" sz="2400" b="1" i="1" dirty="0" err="1">
                <a:latin typeface="Times New Roman" charset="0"/>
                <a:ea typeface="宋体" charset="0"/>
                <a:sym typeface="Symbol" charset="2"/>
              </a:rPr>
              <a:t>p</a:t>
            </a:r>
            <a:r>
              <a:rPr kumimoji="1" lang="en-US" altLang="zh-CN" sz="2400" b="1" dirty="0" smtClean="0">
                <a:latin typeface="Times New Roman" charset="0"/>
                <a:ea typeface="宋体" charset="0"/>
                <a:sym typeface="Symbol" charset="2"/>
              </a:rPr>
              <a:t>))</a:t>
            </a:r>
            <a:endParaRPr kumimoji="1" lang="en-US" altLang="zh-CN" sz="2400" b="1" dirty="0">
              <a:latin typeface="Times New Roman" charset="0"/>
              <a:ea typeface="宋体" charset="0"/>
              <a:sym typeface="Symbol" charset="2"/>
            </a:endParaRPr>
          </a:p>
        </p:txBody>
      </p:sp>
    </p:spTree>
    <p:extLst>
      <p:ext uri="{BB962C8B-B14F-4D97-AF65-F5344CB8AC3E}">
        <p14:creationId xmlns:p14="http://schemas.microsoft.com/office/powerpoint/2010/main" val="253187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4"/>
          <p:cNvSpPr>
            <a:spLocks noGrp="1" noChangeArrowheads="1"/>
          </p:cNvSpPr>
          <p:nvPr>
            <p:ph type="title"/>
          </p:nvPr>
        </p:nvSpPr>
        <p:spPr>
          <a:xfrm>
            <a:off x="539552" y="44624"/>
            <a:ext cx="7543800" cy="1146175"/>
          </a:xfrm>
        </p:spPr>
        <p:txBody>
          <a:bodyPr/>
          <a:lstStyle/>
          <a:p>
            <a:pPr eaLnBrk="1" hangingPunct="1"/>
            <a:r>
              <a:rPr lang="zh-CN" altLang="en-US" dirty="0">
                <a:latin typeface="+mj-ea"/>
                <a:cs typeface="Times New Roman" charset="0"/>
              </a:rPr>
              <a:t>常用的逻辑等价</a:t>
            </a:r>
            <a:r>
              <a:rPr lang="en-US" altLang="zh-CN" dirty="0">
                <a:latin typeface="+mj-ea"/>
                <a:cs typeface="Times New Roman" charset="0"/>
              </a:rPr>
              <a:t>(1)</a:t>
            </a:r>
          </a:p>
        </p:txBody>
      </p:sp>
      <p:sp>
        <p:nvSpPr>
          <p:cNvPr id="24" name="Rectangle 13"/>
          <p:cNvSpPr>
            <a:spLocks noChangeArrowheads="1"/>
          </p:cNvSpPr>
          <p:nvPr/>
        </p:nvSpPr>
        <p:spPr bwMode="auto">
          <a:xfrm>
            <a:off x="2079625" y="4937125"/>
            <a:ext cx="4968875" cy="792163"/>
          </a:xfrm>
          <a:prstGeom prst="rect">
            <a:avLst/>
          </a:prstGeom>
          <a:solidFill>
            <a:srgbClr val="CCFFFF">
              <a:alpha val="72156"/>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5" name="Rectangle 12"/>
          <p:cNvSpPr>
            <a:spLocks noChangeArrowheads="1"/>
          </p:cNvSpPr>
          <p:nvPr/>
        </p:nvSpPr>
        <p:spPr bwMode="auto">
          <a:xfrm>
            <a:off x="2079625" y="3313113"/>
            <a:ext cx="4968875" cy="792162"/>
          </a:xfrm>
          <a:prstGeom prst="rect">
            <a:avLst/>
          </a:prstGeom>
          <a:solidFill>
            <a:srgbClr val="CCFFFF">
              <a:alpha val="72156"/>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6" name="Rectangle 11"/>
          <p:cNvSpPr>
            <a:spLocks noChangeArrowheads="1"/>
          </p:cNvSpPr>
          <p:nvPr/>
        </p:nvSpPr>
        <p:spPr bwMode="auto">
          <a:xfrm>
            <a:off x="2079625" y="2492375"/>
            <a:ext cx="4968875" cy="360363"/>
          </a:xfrm>
          <a:prstGeom prst="rect">
            <a:avLst/>
          </a:prstGeom>
          <a:solidFill>
            <a:srgbClr val="CCFFFF">
              <a:alpha val="7215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7" name="Rectangle 5"/>
          <p:cNvSpPr txBox="1">
            <a:spLocks noChangeArrowheads="1"/>
          </p:cNvSpPr>
          <p:nvPr/>
        </p:nvSpPr>
        <p:spPr>
          <a:xfrm>
            <a:off x="2098675" y="1484313"/>
            <a:ext cx="6797675" cy="5113337"/>
          </a:xfrm>
          <a:prstGeom prst="rect">
            <a:avLst/>
          </a:prstGeom>
        </p:spPr>
        <p:txBody>
          <a:bodyPr vert="horz">
            <a:normAutofit fontScale="92500" lnSpcReduction="10000"/>
          </a:bodyPr>
          <a:lstStyle>
            <a:lvl1pPr marL="320040" indent="-320040" algn="l" rtl="0" eaLnBrk="1" latinLnBrk="0" hangingPunct="1">
              <a:spcBef>
                <a:spcPts val="700"/>
              </a:spcBef>
              <a:buClr>
                <a:schemeClr val="accent2"/>
              </a:buClr>
              <a:buSzPct val="60000"/>
              <a:buFont typeface="Wingdings"/>
              <a:buChar char=""/>
              <a:defRPr kumimoji="0" sz="2900" b="1"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b="1"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b="1"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b="1"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b="1"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buFont typeface="Wingdings" panose="05000000000000000000" pitchFamily="2" charset="2"/>
              <a:buNone/>
            </a:pPr>
            <a:r>
              <a:rPr lang="zh-CN" altLang="en-US" dirty="0" smtClean="0"/>
              <a:t>  </a:t>
            </a:r>
            <a:r>
              <a:rPr lang="zh-CN" altLang="en-US" sz="2200" dirty="0" smtClean="0">
                <a:latin typeface="楷体_GB2312" panose="02010609030101010101" pitchFamily="49" charset="-122"/>
                <a:ea typeface="楷体_GB2312" panose="02010609030101010101" pitchFamily="49" charset="-122"/>
              </a:rPr>
              <a:t>名称		      等价</a:t>
            </a:r>
          </a:p>
          <a:p>
            <a:pPr>
              <a:spcBef>
                <a:spcPct val="40000"/>
              </a:spcBef>
              <a:buFont typeface="Wingdings" panose="05000000000000000000" pitchFamily="2" charset="2"/>
              <a:buNone/>
            </a:pPr>
            <a:r>
              <a:rPr lang="zh-CN" altLang="en-US" sz="2400" dirty="0" smtClean="0">
                <a:latin typeface="+mn-ea"/>
              </a:rPr>
              <a:t>双重否定律        </a:t>
            </a:r>
            <a:r>
              <a:rPr lang="en-US" altLang="zh-CN" sz="2400" i="1" dirty="0" smtClean="0">
                <a:latin typeface="+mn-ea"/>
                <a:cs typeface="Times New Roman" panose="02020603050405020304" pitchFamily="18" charset="0"/>
              </a:rPr>
              <a:t>p</a:t>
            </a:r>
            <a:r>
              <a:rPr lang="en-US" altLang="zh-CN" sz="2400" dirty="0" smtClean="0">
                <a:latin typeface="+mn-ea"/>
              </a:rPr>
              <a:t> </a:t>
            </a:r>
            <a:r>
              <a:rPr kumimoji="1" lang="en-US" altLang="zh-CN" sz="2400" dirty="0" smtClean="0">
                <a:latin typeface="+mn-ea"/>
                <a:sym typeface="Symbol" panose="05050102010706020507" pitchFamily="18" charset="2"/>
              </a:rPr>
              <a:t></a:t>
            </a:r>
            <a:r>
              <a:rPr lang="en-US" altLang="zh-CN" sz="2400" dirty="0" smtClean="0">
                <a:latin typeface="+mn-ea"/>
                <a:sym typeface="Symbol" panose="05050102010706020507" pitchFamily="18" charset="2"/>
              </a:rPr>
              <a:t> ¬¬</a:t>
            </a:r>
            <a:r>
              <a:rPr lang="en-US" altLang="zh-CN" sz="2400" i="1" dirty="0" smtClean="0">
                <a:latin typeface="+mn-ea"/>
              </a:rPr>
              <a:t> p </a:t>
            </a:r>
            <a:r>
              <a:rPr lang="en-US" altLang="zh-CN" sz="2400" dirty="0" smtClean="0">
                <a:latin typeface="+mn-ea"/>
                <a:sym typeface="Symbol" panose="05050102010706020507" pitchFamily="18" charset="2"/>
              </a:rPr>
              <a:t>		</a:t>
            </a:r>
          </a:p>
          <a:p>
            <a:pPr>
              <a:buFont typeface="Wingdings" panose="05000000000000000000" pitchFamily="2" charset="2"/>
              <a:buNone/>
            </a:pPr>
            <a:r>
              <a:rPr lang="en-US" altLang="zh-CN" sz="2400" dirty="0" smtClean="0">
                <a:latin typeface="+mn-ea"/>
                <a:sym typeface="Symbol" panose="05050102010706020507" pitchFamily="18" charset="2"/>
              </a:rPr>
              <a:t>    </a:t>
            </a:r>
            <a:r>
              <a:rPr lang="zh-CN" altLang="en-US" sz="2400" dirty="0" smtClean="0">
                <a:latin typeface="+mn-ea"/>
                <a:sym typeface="Symbol" panose="05050102010706020507" pitchFamily="18" charset="2"/>
              </a:rPr>
              <a:t>幂等律	 </a:t>
            </a:r>
            <a:r>
              <a:rPr lang="en-US" altLang="zh-CN" sz="2400" i="1" dirty="0" smtClean="0">
                <a:latin typeface="+mn-ea"/>
              </a:rPr>
              <a:t>p</a:t>
            </a:r>
            <a:r>
              <a:rPr kumimoji="1" lang="en-US" altLang="zh-CN" sz="2400" dirty="0" smtClean="0">
                <a:latin typeface="+mn-ea"/>
                <a:sym typeface="Symbol" panose="05050102010706020507" pitchFamily="18" charset="2"/>
              </a:rPr>
              <a:t>  </a:t>
            </a:r>
            <a:r>
              <a:rPr lang="en-US" altLang="zh-CN" sz="2400" i="1" dirty="0" smtClean="0">
                <a:latin typeface="+mn-ea"/>
              </a:rPr>
              <a:t>p </a:t>
            </a:r>
            <a:r>
              <a:rPr lang="en-US" altLang="zh-CN" sz="2400" dirty="0" smtClean="0">
                <a:latin typeface="+mn-ea"/>
                <a:sym typeface="Symbol" panose="05050102010706020507" pitchFamily="18" charset="2"/>
              </a:rPr>
              <a:t></a:t>
            </a:r>
            <a:r>
              <a:rPr lang="en-US" altLang="zh-CN" sz="2400" i="1" dirty="0" smtClean="0">
                <a:latin typeface="+mn-ea"/>
              </a:rPr>
              <a:t> p</a:t>
            </a:r>
            <a:r>
              <a:rPr lang="en-US" altLang="zh-CN" sz="2400" dirty="0" smtClean="0">
                <a:latin typeface="+mn-ea"/>
                <a:sym typeface="Symbol" panose="05050102010706020507" pitchFamily="18" charset="2"/>
              </a:rPr>
              <a:t>, p</a:t>
            </a:r>
            <a:r>
              <a:rPr kumimoji="1" lang="en-US" altLang="zh-CN" sz="2400" dirty="0" smtClean="0">
                <a:latin typeface="+mn-ea"/>
                <a:sym typeface="Symbol" panose="05050102010706020507" pitchFamily="18" charset="2"/>
              </a:rPr>
              <a:t>  </a:t>
            </a:r>
            <a:r>
              <a:rPr lang="en-US" altLang="zh-CN" sz="2400" dirty="0" err="1" smtClean="0">
                <a:latin typeface="+mn-ea"/>
                <a:sym typeface="Symbol" panose="05050102010706020507" pitchFamily="18" charset="2"/>
              </a:rPr>
              <a:t>pp</a:t>
            </a:r>
            <a:r>
              <a:rPr lang="en-US" altLang="zh-CN" sz="2400" dirty="0" smtClean="0">
                <a:latin typeface="+mn-ea"/>
                <a:sym typeface="Symbol" panose="05050102010706020507" pitchFamily="18" charset="2"/>
              </a:rPr>
              <a:t>	</a:t>
            </a:r>
          </a:p>
          <a:p>
            <a:pPr>
              <a:buFont typeface="Wingdings" panose="05000000000000000000" pitchFamily="2" charset="2"/>
              <a:buNone/>
            </a:pPr>
            <a:r>
              <a:rPr lang="en-US" altLang="zh-CN" sz="2400" dirty="0" smtClean="0">
                <a:latin typeface="+mn-ea"/>
                <a:sym typeface="Symbol" panose="05050102010706020507" pitchFamily="18" charset="2"/>
              </a:rPr>
              <a:t>    </a:t>
            </a:r>
            <a:r>
              <a:rPr lang="zh-CN" altLang="en-US" sz="2400" dirty="0" smtClean="0">
                <a:latin typeface="+mn-ea"/>
                <a:sym typeface="Symbol" panose="05050102010706020507" pitchFamily="18" charset="2"/>
              </a:rPr>
              <a:t>交换律        </a:t>
            </a:r>
            <a:r>
              <a:rPr lang="en-US" altLang="zh-CN" sz="2400" i="1" dirty="0" err="1" smtClean="0">
                <a:latin typeface="+mn-ea"/>
                <a:sym typeface="Symbol" panose="05050102010706020507" pitchFamily="18" charset="2"/>
              </a:rPr>
              <a:t>p</a:t>
            </a:r>
            <a:r>
              <a:rPr lang="en-US" altLang="zh-CN" sz="2400" dirty="0" err="1" smtClean="0">
                <a:latin typeface="+mn-ea"/>
                <a:sym typeface="Symbol" panose="05050102010706020507" pitchFamily="18" charset="2"/>
              </a:rPr>
              <a:t></a:t>
            </a:r>
            <a:r>
              <a:rPr lang="en-US" altLang="zh-CN" sz="2400" i="1" dirty="0" err="1" smtClean="0">
                <a:latin typeface="+mn-ea"/>
                <a:sym typeface="Symbol" panose="05050102010706020507" pitchFamily="18" charset="2"/>
              </a:rPr>
              <a:t>q</a:t>
            </a:r>
            <a:r>
              <a:rPr kumimoji="1" lang="en-US" altLang="zh-CN" sz="2400" dirty="0" smtClean="0">
                <a:latin typeface="+mn-ea"/>
                <a:sym typeface="Symbol" panose="05050102010706020507" pitchFamily="18" charset="2"/>
              </a:rPr>
              <a:t>  </a:t>
            </a:r>
            <a:r>
              <a:rPr lang="en-US" altLang="zh-CN" sz="2400" i="1" dirty="0" err="1" smtClean="0">
                <a:latin typeface="+mn-ea"/>
                <a:sym typeface="Symbol" panose="05050102010706020507" pitchFamily="18" charset="2"/>
              </a:rPr>
              <a:t>q</a:t>
            </a:r>
            <a:r>
              <a:rPr lang="en-US" altLang="zh-CN" sz="2400" dirty="0" err="1" smtClean="0">
                <a:latin typeface="+mn-ea"/>
                <a:sym typeface="Symbol" panose="05050102010706020507" pitchFamily="18" charset="2"/>
              </a:rPr>
              <a:t></a:t>
            </a:r>
            <a:r>
              <a:rPr lang="en-US" altLang="zh-CN" sz="2400" i="1" dirty="0" err="1" smtClean="0">
                <a:latin typeface="+mn-ea"/>
                <a:sym typeface="Symbol" panose="05050102010706020507" pitchFamily="18" charset="2"/>
              </a:rPr>
              <a:t>p</a:t>
            </a:r>
            <a:r>
              <a:rPr lang="en-US" altLang="zh-CN" sz="2400" dirty="0" smtClean="0">
                <a:latin typeface="+mn-ea"/>
                <a:sym typeface="Symbol" panose="05050102010706020507" pitchFamily="18" charset="2"/>
              </a:rPr>
              <a:t>, </a:t>
            </a:r>
            <a:r>
              <a:rPr lang="en-US" altLang="zh-CN" sz="2400" i="1" dirty="0" err="1" smtClean="0">
                <a:latin typeface="+mn-ea"/>
                <a:sym typeface="Symbol" panose="05050102010706020507" pitchFamily="18" charset="2"/>
              </a:rPr>
              <a:t>p</a:t>
            </a:r>
            <a:r>
              <a:rPr lang="en-US" altLang="zh-CN" sz="2400" dirty="0" err="1" smtClean="0">
                <a:latin typeface="+mn-ea"/>
                <a:sym typeface="Symbol" panose="05050102010706020507" pitchFamily="18" charset="2"/>
              </a:rPr>
              <a:t></a:t>
            </a:r>
            <a:r>
              <a:rPr lang="en-US" altLang="zh-CN" sz="2400" i="1" dirty="0" err="1" smtClean="0">
                <a:latin typeface="+mn-ea"/>
                <a:sym typeface="Symbol" panose="05050102010706020507" pitchFamily="18" charset="2"/>
              </a:rPr>
              <a:t>q</a:t>
            </a:r>
            <a:r>
              <a:rPr kumimoji="1" lang="en-US" altLang="zh-CN" sz="2400" dirty="0" smtClean="0">
                <a:latin typeface="+mn-ea"/>
                <a:sym typeface="Symbol" panose="05050102010706020507" pitchFamily="18" charset="2"/>
              </a:rPr>
              <a:t>  </a:t>
            </a:r>
            <a:r>
              <a:rPr lang="en-US" altLang="zh-CN" sz="2400" i="1" dirty="0" err="1" smtClean="0">
                <a:latin typeface="+mn-ea"/>
                <a:sym typeface="Symbol" panose="05050102010706020507" pitchFamily="18" charset="2"/>
              </a:rPr>
              <a:t>q</a:t>
            </a:r>
            <a:r>
              <a:rPr lang="en-US" altLang="zh-CN" sz="2400" dirty="0" err="1" smtClean="0">
                <a:latin typeface="+mn-ea"/>
                <a:sym typeface="Symbol" panose="05050102010706020507" pitchFamily="18" charset="2"/>
              </a:rPr>
              <a:t></a:t>
            </a:r>
            <a:r>
              <a:rPr lang="en-US" altLang="zh-CN" sz="2400" i="1" dirty="0" err="1" smtClean="0">
                <a:latin typeface="+mn-ea"/>
                <a:sym typeface="Symbol" panose="05050102010706020507" pitchFamily="18" charset="2"/>
              </a:rPr>
              <a:t>p</a:t>
            </a:r>
            <a:endParaRPr lang="en-US" altLang="zh-CN" sz="2400" i="1" dirty="0" smtClean="0">
              <a:latin typeface="+mn-ea"/>
              <a:sym typeface="Symbol" panose="05050102010706020507" pitchFamily="18" charset="2"/>
            </a:endParaRPr>
          </a:p>
          <a:p>
            <a:pPr>
              <a:buFont typeface="Wingdings" panose="05000000000000000000" pitchFamily="2" charset="2"/>
              <a:buNone/>
            </a:pPr>
            <a:r>
              <a:rPr lang="zh-CN" altLang="en-US" sz="2400" dirty="0" smtClean="0">
                <a:latin typeface="+mn-ea"/>
                <a:sym typeface="Symbol" panose="05050102010706020507" pitchFamily="18" charset="2"/>
              </a:rPr>
              <a:t>    结合律          </a:t>
            </a:r>
            <a:r>
              <a:rPr lang="en-US" altLang="zh-CN" sz="2400" dirty="0" smtClean="0">
                <a:latin typeface="+mn-ea"/>
                <a:sym typeface="Symbol" panose="05050102010706020507" pitchFamily="18" charset="2"/>
              </a:rPr>
              <a:t>(</a:t>
            </a:r>
            <a:r>
              <a:rPr lang="en-US" altLang="zh-CN" sz="2400" i="1" dirty="0" err="1" smtClean="0">
                <a:latin typeface="+mn-ea"/>
                <a:sym typeface="Symbol" panose="05050102010706020507" pitchFamily="18" charset="2"/>
              </a:rPr>
              <a:t>p</a:t>
            </a:r>
            <a:r>
              <a:rPr lang="en-US" altLang="zh-CN" sz="2400" dirty="0" err="1" smtClean="0">
                <a:latin typeface="+mn-ea"/>
                <a:sym typeface="Symbol" panose="05050102010706020507" pitchFamily="18" charset="2"/>
              </a:rPr>
              <a:t></a:t>
            </a:r>
            <a:r>
              <a:rPr lang="en-US" altLang="zh-CN" sz="2400" i="1" dirty="0" err="1" smtClean="0">
                <a:latin typeface="+mn-ea"/>
                <a:sym typeface="Symbol" panose="05050102010706020507" pitchFamily="18" charset="2"/>
              </a:rPr>
              <a:t>q</a:t>
            </a:r>
            <a:r>
              <a:rPr lang="en-US" altLang="zh-CN" sz="2400" dirty="0" smtClean="0">
                <a:latin typeface="+mn-ea"/>
                <a:sym typeface="Symbol" panose="05050102010706020507" pitchFamily="18" charset="2"/>
              </a:rPr>
              <a:t>)</a:t>
            </a:r>
            <a:r>
              <a:rPr lang="en-US" altLang="zh-CN" sz="2400" i="1" dirty="0" smtClean="0">
                <a:latin typeface="+mn-ea"/>
                <a:sym typeface="Symbol" panose="05050102010706020507" pitchFamily="18" charset="2"/>
              </a:rPr>
              <a:t>r</a:t>
            </a:r>
            <a:r>
              <a:rPr kumimoji="1" lang="en-US" altLang="zh-CN" sz="2400" dirty="0" smtClean="0">
                <a:latin typeface="+mn-ea"/>
                <a:sym typeface="Symbol" panose="05050102010706020507" pitchFamily="18" charset="2"/>
              </a:rPr>
              <a:t>  </a:t>
            </a:r>
            <a:r>
              <a:rPr lang="en-US" altLang="zh-CN" sz="2400" i="1" dirty="0" smtClean="0">
                <a:latin typeface="+mn-ea"/>
                <a:sym typeface="Symbol" panose="05050102010706020507" pitchFamily="18" charset="2"/>
              </a:rPr>
              <a:t>p</a:t>
            </a:r>
            <a:r>
              <a:rPr lang="en-US" altLang="zh-CN" sz="2400" dirty="0" smtClean="0">
                <a:latin typeface="+mn-ea"/>
                <a:sym typeface="Symbol" panose="05050102010706020507" pitchFamily="18" charset="2"/>
              </a:rPr>
              <a:t>(</a:t>
            </a:r>
            <a:r>
              <a:rPr lang="en-US" altLang="zh-CN" sz="2400" i="1" dirty="0" err="1" smtClean="0">
                <a:latin typeface="+mn-ea"/>
                <a:sym typeface="Symbol" panose="05050102010706020507" pitchFamily="18" charset="2"/>
              </a:rPr>
              <a:t>q</a:t>
            </a:r>
            <a:r>
              <a:rPr lang="en-US" altLang="zh-CN" sz="2400" dirty="0" err="1" smtClean="0">
                <a:latin typeface="+mn-ea"/>
                <a:sym typeface="Symbol" panose="05050102010706020507" pitchFamily="18" charset="2"/>
              </a:rPr>
              <a:t></a:t>
            </a:r>
            <a:r>
              <a:rPr lang="en-US" altLang="zh-CN" sz="2400" i="1" dirty="0" err="1" smtClean="0">
                <a:latin typeface="+mn-ea"/>
                <a:sym typeface="Symbol" panose="05050102010706020507" pitchFamily="18" charset="2"/>
              </a:rPr>
              <a:t>r</a:t>
            </a:r>
            <a:r>
              <a:rPr lang="en-US" altLang="zh-CN" sz="2400" dirty="0" smtClean="0">
                <a:latin typeface="+mn-ea"/>
                <a:sym typeface="Symbol" panose="05050102010706020507" pitchFamily="18" charset="2"/>
              </a:rPr>
              <a:t>)</a:t>
            </a:r>
          </a:p>
          <a:p>
            <a:pPr>
              <a:buFont typeface="Wingdings" panose="05000000000000000000" pitchFamily="2" charset="2"/>
              <a:buNone/>
            </a:pPr>
            <a:r>
              <a:rPr lang="en-US" altLang="zh-CN" sz="2400" dirty="0" smtClean="0">
                <a:latin typeface="+mn-ea"/>
                <a:sym typeface="Symbol" panose="05050102010706020507" pitchFamily="18" charset="2"/>
              </a:rPr>
              <a:t>			  (</a:t>
            </a:r>
            <a:r>
              <a:rPr lang="en-US" altLang="zh-CN" sz="2400" i="1" dirty="0" err="1" smtClean="0">
                <a:latin typeface="+mn-ea"/>
                <a:sym typeface="Symbol" panose="05050102010706020507" pitchFamily="18" charset="2"/>
              </a:rPr>
              <a:t>p</a:t>
            </a:r>
            <a:r>
              <a:rPr lang="en-US" altLang="zh-CN" sz="2400" dirty="0" err="1" smtClean="0">
                <a:latin typeface="+mn-ea"/>
                <a:sym typeface="Symbol" panose="05050102010706020507" pitchFamily="18" charset="2"/>
              </a:rPr>
              <a:t></a:t>
            </a:r>
            <a:r>
              <a:rPr lang="en-US" altLang="zh-CN" sz="2400" i="1" dirty="0" err="1" smtClean="0">
                <a:latin typeface="+mn-ea"/>
                <a:sym typeface="Symbol" panose="05050102010706020507" pitchFamily="18" charset="2"/>
              </a:rPr>
              <a:t>q</a:t>
            </a:r>
            <a:r>
              <a:rPr lang="en-US" altLang="zh-CN" sz="2400" dirty="0" smtClean="0">
                <a:latin typeface="+mn-ea"/>
                <a:sym typeface="Symbol" panose="05050102010706020507" pitchFamily="18" charset="2"/>
              </a:rPr>
              <a:t>)</a:t>
            </a:r>
            <a:r>
              <a:rPr lang="en-US" altLang="zh-CN" sz="2400" i="1" dirty="0" smtClean="0">
                <a:latin typeface="+mn-ea"/>
                <a:sym typeface="Symbol" panose="05050102010706020507" pitchFamily="18" charset="2"/>
              </a:rPr>
              <a:t>r</a:t>
            </a:r>
            <a:r>
              <a:rPr kumimoji="1" lang="en-US" altLang="zh-CN" sz="2400" dirty="0" smtClean="0">
                <a:latin typeface="+mn-ea"/>
                <a:sym typeface="Symbol" panose="05050102010706020507" pitchFamily="18" charset="2"/>
              </a:rPr>
              <a:t>  </a:t>
            </a:r>
            <a:r>
              <a:rPr lang="en-US" altLang="zh-CN" sz="2400" i="1" dirty="0" smtClean="0">
                <a:latin typeface="+mn-ea"/>
                <a:sym typeface="Symbol" panose="05050102010706020507" pitchFamily="18" charset="2"/>
              </a:rPr>
              <a:t>p</a:t>
            </a:r>
            <a:r>
              <a:rPr lang="en-US" altLang="zh-CN" sz="2400" dirty="0" smtClean="0">
                <a:latin typeface="+mn-ea"/>
                <a:sym typeface="Symbol" panose="05050102010706020507" pitchFamily="18" charset="2"/>
              </a:rPr>
              <a:t>(</a:t>
            </a:r>
            <a:r>
              <a:rPr lang="en-US" altLang="zh-CN" sz="2400" i="1" dirty="0" err="1" smtClean="0">
                <a:latin typeface="+mn-ea"/>
                <a:sym typeface="Symbol" panose="05050102010706020507" pitchFamily="18" charset="2"/>
              </a:rPr>
              <a:t>q</a:t>
            </a:r>
            <a:r>
              <a:rPr lang="en-US" altLang="zh-CN" sz="2400" dirty="0" err="1" smtClean="0">
                <a:latin typeface="+mn-ea"/>
                <a:sym typeface="Symbol" panose="05050102010706020507" pitchFamily="18" charset="2"/>
              </a:rPr>
              <a:t></a:t>
            </a:r>
            <a:r>
              <a:rPr lang="en-US" altLang="zh-CN" sz="2400" i="1" dirty="0" err="1" smtClean="0">
                <a:latin typeface="+mn-ea"/>
                <a:sym typeface="Symbol" panose="05050102010706020507" pitchFamily="18" charset="2"/>
              </a:rPr>
              <a:t>r</a:t>
            </a:r>
            <a:r>
              <a:rPr lang="en-US" altLang="zh-CN" sz="2400" dirty="0" smtClean="0">
                <a:latin typeface="+mn-ea"/>
                <a:sym typeface="Symbol" panose="05050102010706020507" pitchFamily="18" charset="2"/>
              </a:rPr>
              <a:t>)</a:t>
            </a:r>
            <a:endParaRPr lang="zh-CN" altLang="en-US" sz="2400" dirty="0" smtClean="0">
              <a:latin typeface="+mn-ea"/>
              <a:sym typeface="Symbol" panose="05050102010706020507" pitchFamily="18" charset="2"/>
            </a:endParaRPr>
          </a:p>
          <a:p>
            <a:pPr>
              <a:buFont typeface="Wingdings" panose="05000000000000000000" pitchFamily="2" charset="2"/>
              <a:buNone/>
            </a:pPr>
            <a:r>
              <a:rPr lang="zh-CN" altLang="en-US" sz="2400" dirty="0" smtClean="0">
                <a:latin typeface="+mn-ea"/>
                <a:sym typeface="Symbol" panose="05050102010706020507" pitchFamily="18" charset="2"/>
              </a:rPr>
              <a:t>    分配律        </a:t>
            </a:r>
            <a:r>
              <a:rPr lang="en-US" altLang="zh-CN" sz="2400" i="1" dirty="0" smtClean="0">
                <a:latin typeface="+mn-ea"/>
                <a:sym typeface="Symbol" panose="05050102010706020507" pitchFamily="18" charset="2"/>
              </a:rPr>
              <a:t>p</a:t>
            </a:r>
            <a:r>
              <a:rPr lang="en-US" altLang="zh-CN" sz="2400" dirty="0" smtClean="0">
                <a:latin typeface="+mn-ea"/>
                <a:sym typeface="Symbol" panose="05050102010706020507" pitchFamily="18" charset="2"/>
              </a:rPr>
              <a:t>(</a:t>
            </a:r>
            <a:r>
              <a:rPr lang="en-US" altLang="zh-CN" sz="2400" i="1" dirty="0" err="1" smtClean="0">
                <a:latin typeface="+mn-ea"/>
                <a:sym typeface="Symbol" panose="05050102010706020507" pitchFamily="18" charset="2"/>
              </a:rPr>
              <a:t>q</a:t>
            </a:r>
            <a:r>
              <a:rPr lang="en-US" altLang="zh-CN" sz="2400" dirty="0" err="1" smtClean="0">
                <a:latin typeface="+mn-ea"/>
                <a:sym typeface="Symbol" panose="05050102010706020507" pitchFamily="18" charset="2"/>
              </a:rPr>
              <a:t></a:t>
            </a:r>
            <a:r>
              <a:rPr lang="en-US" altLang="zh-CN" sz="2400" i="1" dirty="0" err="1" smtClean="0">
                <a:latin typeface="+mn-ea"/>
                <a:sym typeface="Symbol" panose="05050102010706020507" pitchFamily="18" charset="2"/>
              </a:rPr>
              <a:t>r</a:t>
            </a:r>
            <a:r>
              <a:rPr lang="en-US" altLang="zh-CN" sz="2400" dirty="0" smtClean="0">
                <a:latin typeface="+mn-ea"/>
                <a:sym typeface="Symbol" panose="05050102010706020507" pitchFamily="18" charset="2"/>
              </a:rPr>
              <a:t>)</a:t>
            </a:r>
            <a:r>
              <a:rPr kumimoji="1" lang="en-US" altLang="zh-CN" sz="2400" dirty="0" smtClean="0">
                <a:latin typeface="+mn-ea"/>
                <a:sym typeface="Symbol" panose="05050102010706020507" pitchFamily="18" charset="2"/>
              </a:rPr>
              <a:t> </a:t>
            </a:r>
            <a:r>
              <a:rPr lang="en-US" altLang="zh-CN" sz="2400" dirty="0" smtClean="0">
                <a:latin typeface="+mn-ea"/>
                <a:sym typeface="Symbol" panose="05050102010706020507" pitchFamily="18" charset="2"/>
              </a:rPr>
              <a:t>(</a:t>
            </a:r>
            <a:r>
              <a:rPr lang="en-US" altLang="zh-CN" sz="2400" i="1" dirty="0" err="1" smtClean="0">
                <a:latin typeface="+mn-ea"/>
                <a:sym typeface="Symbol" panose="05050102010706020507" pitchFamily="18" charset="2"/>
              </a:rPr>
              <a:t>p</a:t>
            </a:r>
            <a:r>
              <a:rPr lang="en-US" altLang="zh-CN" sz="2400" dirty="0" err="1" smtClean="0">
                <a:latin typeface="+mn-ea"/>
                <a:sym typeface="Symbol" panose="05050102010706020507" pitchFamily="18" charset="2"/>
              </a:rPr>
              <a:t></a:t>
            </a:r>
            <a:r>
              <a:rPr lang="en-US" altLang="zh-CN" sz="2400" i="1" dirty="0" err="1" smtClean="0">
                <a:latin typeface="+mn-ea"/>
                <a:sym typeface="Symbol" panose="05050102010706020507" pitchFamily="18" charset="2"/>
              </a:rPr>
              <a:t>q</a:t>
            </a:r>
            <a:r>
              <a:rPr lang="en-US" altLang="zh-CN" sz="2400" dirty="0" smtClean="0">
                <a:latin typeface="+mn-ea"/>
                <a:sym typeface="Symbol" panose="05050102010706020507" pitchFamily="18" charset="2"/>
              </a:rPr>
              <a:t>)(</a:t>
            </a:r>
            <a:r>
              <a:rPr lang="en-US" altLang="zh-CN" sz="2400" i="1" dirty="0" err="1" smtClean="0">
                <a:latin typeface="+mn-ea"/>
                <a:sym typeface="Symbol" panose="05050102010706020507" pitchFamily="18" charset="2"/>
              </a:rPr>
              <a:t>p</a:t>
            </a:r>
            <a:r>
              <a:rPr lang="en-US" altLang="zh-CN" sz="2400" dirty="0" err="1" smtClean="0">
                <a:latin typeface="+mn-ea"/>
                <a:sym typeface="Symbol" panose="05050102010706020507" pitchFamily="18" charset="2"/>
              </a:rPr>
              <a:t></a:t>
            </a:r>
            <a:r>
              <a:rPr lang="en-US" altLang="zh-CN" sz="2400" i="1" dirty="0" err="1" smtClean="0">
                <a:latin typeface="+mn-ea"/>
                <a:sym typeface="Symbol" panose="05050102010706020507" pitchFamily="18" charset="2"/>
              </a:rPr>
              <a:t>r</a:t>
            </a:r>
            <a:r>
              <a:rPr lang="en-US" altLang="zh-CN" sz="2400" dirty="0" smtClean="0">
                <a:latin typeface="+mn-ea"/>
                <a:sym typeface="Symbol" panose="05050102010706020507" pitchFamily="18" charset="2"/>
              </a:rPr>
              <a:t>)</a:t>
            </a:r>
            <a:endParaRPr lang="zh-CN" altLang="en-US" sz="2400" dirty="0" smtClean="0">
              <a:latin typeface="+mn-ea"/>
              <a:sym typeface="Symbol" panose="05050102010706020507" pitchFamily="18" charset="2"/>
            </a:endParaRPr>
          </a:p>
          <a:p>
            <a:pPr>
              <a:buFont typeface="Wingdings" panose="05000000000000000000" pitchFamily="2" charset="2"/>
              <a:buNone/>
            </a:pPr>
            <a:r>
              <a:rPr lang="en-US" altLang="zh-CN" sz="2400" dirty="0" smtClean="0">
                <a:latin typeface="+mn-ea"/>
                <a:sym typeface="Symbol" panose="05050102010706020507" pitchFamily="18" charset="2"/>
              </a:rPr>
              <a:t>	                   </a:t>
            </a:r>
            <a:r>
              <a:rPr lang="en-US" altLang="zh-CN" sz="2400" i="1" dirty="0" smtClean="0">
                <a:latin typeface="+mn-ea"/>
                <a:sym typeface="Symbol" panose="05050102010706020507" pitchFamily="18" charset="2"/>
              </a:rPr>
              <a:t>p</a:t>
            </a:r>
            <a:r>
              <a:rPr lang="en-US" altLang="zh-CN" sz="2400" dirty="0" smtClean="0">
                <a:latin typeface="+mn-ea"/>
                <a:sym typeface="Symbol" panose="05050102010706020507" pitchFamily="18" charset="2"/>
              </a:rPr>
              <a:t>(</a:t>
            </a:r>
            <a:r>
              <a:rPr lang="en-US" altLang="zh-CN" sz="2400" i="1" dirty="0" err="1" smtClean="0">
                <a:latin typeface="+mn-ea"/>
                <a:sym typeface="Symbol" panose="05050102010706020507" pitchFamily="18" charset="2"/>
              </a:rPr>
              <a:t>q</a:t>
            </a:r>
            <a:r>
              <a:rPr lang="en-US" altLang="zh-CN" sz="2400" dirty="0" err="1" smtClean="0">
                <a:latin typeface="+mn-ea"/>
                <a:sym typeface="Symbol" panose="05050102010706020507" pitchFamily="18" charset="2"/>
              </a:rPr>
              <a:t></a:t>
            </a:r>
            <a:r>
              <a:rPr lang="en-US" altLang="zh-CN" sz="2400" i="1" dirty="0" err="1" smtClean="0">
                <a:latin typeface="+mn-ea"/>
                <a:sym typeface="Symbol" panose="05050102010706020507" pitchFamily="18" charset="2"/>
              </a:rPr>
              <a:t>r</a:t>
            </a:r>
            <a:r>
              <a:rPr lang="en-US" altLang="zh-CN" sz="2400" dirty="0" smtClean="0">
                <a:latin typeface="+mn-ea"/>
                <a:sym typeface="Symbol" panose="05050102010706020507" pitchFamily="18" charset="2"/>
              </a:rPr>
              <a:t>)</a:t>
            </a:r>
            <a:r>
              <a:rPr kumimoji="1" lang="en-US" altLang="zh-CN" sz="2400" dirty="0" smtClean="0">
                <a:latin typeface="+mn-ea"/>
                <a:sym typeface="Symbol" panose="05050102010706020507" pitchFamily="18" charset="2"/>
              </a:rPr>
              <a:t> </a:t>
            </a:r>
            <a:r>
              <a:rPr lang="en-US" altLang="zh-CN" sz="2400" dirty="0" smtClean="0">
                <a:latin typeface="+mn-ea"/>
                <a:sym typeface="Symbol" panose="05050102010706020507" pitchFamily="18" charset="2"/>
              </a:rPr>
              <a:t>(</a:t>
            </a:r>
            <a:r>
              <a:rPr lang="en-US" altLang="zh-CN" sz="2400" i="1" dirty="0" err="1" smtClean="0">
                <a:latin typeface="+mn-ea"/>
                <a:sym typeface="Symbol" panose="05050102010706020507" pitchFamily="18" charset="2"/>
              </a:rPr>
              <a:t>p</a:t>
            </a:r>
            <a:r>
              <a:rPr lang="en-US" altLang="zh-CN" sz="2400" dirty="0" err="1" smtClean="0">
                <a:latin typeface="+mn-ea"/>
                <a:sym typeface="Symbol" panose="05050102010706020507" pitchFamily="18" charset="2"/>
              </a:rPr>
              <a:t></a:t>
            </a:r>
            <a:r>
              <a:rPr lang="en-US" altLang="zh-CN" sz="2400" i="1" dirty="0" err="1" smtClean="0">
                <a:latin typeface="+mn-ea"/>
                <a:sym typeface="Symbol" panose="05050102010706020507" pitchFamily="18" charset="2"/>
              </a:rPr>
              <a:t>q</a:t>
            </a:r>
            <a:r>
              <a:rPr lang="en-US" altLang="zh-CN" sz="2400" dirty="0" smtClean="0">
                <a:latin typeface="+mn-ea"/>
                <a:sym typeface="Symbol" panose="05050102010706020507" pitchFamily="18" charset="2"/>
              </a:rPr>
              <a:t>)(</a:t>
            </a:r>
            <a:r>
              <a:rPr lang="en-US" altLang="zh-CN" sz="2400" i="1" dirty="0" err="1" smtClean="0">
                <a:latin typeface="+mn-ea"/>
                <a:sym typeface="Symbol" panose="05050102010706020507" pitchFamily="18" charset="2"/>
              </a:rPr>
              <a:t>p</a:t>
            </a:r>
            <a:r>
              <a:rPr lang="en-US" altLang="zh-CN" sz="2400" dirty="0" err="1" smtClean="0">
                <a:latin typeface="+mn-ea"/>
                <a:sym typeface="Symbol" panose="05050102010706020507" pitchFamily="18" charset="2"/>
              </a:rPr>
              <a:t></a:t>
            </a:r>
            <a:r>
              <a:rPr lang="en-US" altLang="zh-CN" sz="2400" i="1" dirty="0" err="1" smtClean="0">
                <a:latin typeface="+mn-ea"/>
                <a:sym typeface="Symbol" panose="05050102010706020507" pitchFamily="18" charset="2"/>
              </a:rPr>
              <a:t>r</a:t>
            </a:r>
            <a:r>
              <a:rPr lang="en-US" altLang="zh-CN" sz="2400" dirty="0" smtClean="0">
                <a:latin typeface="+mn-ea"/>
                <a:sym typeface="Symbol" panose="05050102010706020507" pitchFamily="18" charset="2"/>
              </a:rPr>
              <a:t>)</a:t>
            </a:r>
            <a:endParaRPr lang="zh-CN" altLang="en-US" sz="2400" dirty="0" smtClean="0">
              <a:latin typeface="+mn-ea"/>
              <a:sym typeface="Symbol" panose="05050102010706020507" pitchFamily="18" charset="2"/>
            </a:endParaRPr>
          </a:p>
          <a:p>
            <a:pPr>
              <a:buFont typeface="Wingdings" panose="05000000000000000000" pitchFamily="2" charset="2"/>
              <a:buNone/>
            </a:pPr>
            <a:r>
              <a:rPr lang="zh-CN" altLang="en-US" sz="2400" dirty="0" smtClean="0">
                <a:latin typeface="+mn-ea"/>
                <a:sym typeface="Symbol" panose="05050102010706020507" pitchFamily="18" charset="2"/>
              </a:rPr>
              <a:t>   德摩根律            </a:t>
            </a:r>
            <a:r>
              <a:rPr lang="en-US" altLang="zh-CN" sz="2400" dirty="0" smtClean="0">
                <a:latin typeface="+mn-ea"/>
                <a:sym typeface="Symbol" panose="05050102010706020507" pitchFamily="18" charset="2"/>
              </a:rPr>
              <a:t>¬(</a:t>
            </a:r>
            <a:r>
              <a:rPr lang="en-US" altLang="zh-CN" sz="2400" i="1" dirty="0" err="1" smtClean="0">
                <a:latin typeface="+mn-ea"/>
                <a:sym typeface="Symbol" panose="05050102010706020507" pitchFamily="18" charset="2"/>
              </a:rPr>
              <a:t>p</a:t>
            </a:r>
            <a:r>
              <a:rPr lang="en-US" altLang="zh-CN" sz="2400" dirty="0" err="1" smtClean="0">
                <a:latin typeface="+mn-ea"/>
                <a:sym typeface="Symbol" panose="05050102010706020507" pitchFamily="18" charset="2"/>
              </a:rPr>
              <a:t></a:t>
            </a:r>
            <a:r>
              <a:rPr lang="en-US" altLang="zh-CN" sz="2400" i="1" dirty="0" err="1" smtClean="0">
                <a:latin typeface="+mn-ea"/>
                <a:sym typeface="Symbol" panose="05050102010706020507" pitchFamily="18" charset="2"/>
              </a:rPr>
              <a:t>q</a:t>
            </a:r>
            <a:r>
              <a:rPr lang="en-US" altLang="zh-CN" sz="2400" dirty="0" smtClean="0">
                <a:latin typeface="+mn-ea"/>
                <a:sym typeface="Symbol" panose="05050102010706020507" pitchFamily="18" charset="2"/>
              </a:rPr>
              <a:t>)</a:t>
            </a:r>
            <a:r>
              <a:rPr kumimoji="1" lang="en-US" altLang="zh-CN" sz="2400" dirty="0" smtClean="0">
                <a:latin typeface="+mn-ea"/>
                <a:sym typeface="Symbol" panose="05050102010706020507" pitchFamily="18" charset="2"/>
              </a:rPr>
              <a:t>  </a:t>
            </a:r>
            <a:r>
              <a:rPr lang="en-US" altLang="zh-CN" sz="2400" dirty="0" smtClean="0">
                <a:latin typeface="+mn-ea"/>
                <a:sym typeface="Symbol" panose="05050102010706020507" pitchFamily="18" charset="2"/>
              </a:rPr>
              <a:t>¬</a:t>
            </a:r>
            <a:r>
              <a:rPr lang="en-US" altLang="zh-CN" sz="2400" i="1" dirty="0" smtClean="0">
                <a:latin typeface="+mn-ea"/>
                <a:sym typeface="Symbol" panose="05050102010706020507" pitchFamily="18" charset="2"/>
              </a:rPr>
              <a:t>p</a:t>
            </a:r>
            <a:r>
              <a:rPr lang="en-US" altLang="zh-CN" sz="2400" dirty="0" smtClean="0">
                <a:latin typeface="+mn-ea"/>
                <a:sym typeface="Symbol" panose="05050102010706020507" pitchFamily="18" charset="2"/>
              </a:rPr>
              <a:t>¬</a:t>
            </a:r>
            <a:r>
              <a:rPr lang="en-US" altLang="zh-CN" sz="2400" i="1" dirty="0" smtClean="0">
                <a:latin typeface="+mn-ea"/>
                <a:sym typeface="Symbol" panose="05050102010706020507" pitchFamily="18" charset="2"/>
              </a:rPr>
              <a:t>q</a:t>
            </a:r>
            <a:r>
              <a:rPr lang="en-US" altLang="zh-CN" sz="2400" dirty="0" smtClean="0">
                <a:latin typeface="+mn-ea"/>
                <a:sym typeface="Symbol" panose="05050102010706020507" pitchFamily="18" charset="2"/>
              </a:rPr>
              <a:t>		</a:t>
            </a:r>
          </a:p>
          <a:p>
            <a:pPr>
              <a:buFont typeface="Wingdings" panose="05000000000000000000" pitchFamily="2" charset="2"/>
              <a:buNone/>
            </a:pPr>
            <a:r>
              <a:rPr lang="zh-CN" altLang="en-US" sz="2400" dirty="0" smtClean="0">
                <a:latin typeface="+mn-ea"/>
                <a:sym typeface="Symbol" panose="05050102010706020507" pitchFamily="18" charset="2"/>
              </a:rPr>
              <a:t>			     </a:t>
            </a:r>
            <a:r>
              <a:rPr lang="en-US" altLang="zh-CN" sz="2400" dirty="0" smtClean="0">
                <a:latin typeface="+mn-ea"/>
                <a:sym typeface="Symbol" panose="05050102010706020507" pitchFamily="18" charset="2"/>
              </a:rPr>
              <a:t>¬(</a:t>
            </a:r>
            <a:r>
              <a:rPr lang="en-US" altLang="zh-CN" sz="2400" i="1" dirty="0" err="1" smtClean="0">
                <a:latin typeface="+mn-ea"/>
                <a:sym typeface="Symbol" panose="05050102010706020507" pitchFamily="18" charset="2"/>
              </a:rPr>
              <a:t>p</a:t>
            </a:r>
            <a:r>
              <a:rPr lang="en-US" altLang="zh-CN" sz="2400" dirty="0" err="1" smtClean="0">
                <a:latin typeface="+mn-ea"/>
                <a:sym typeface="Symbol" panose="05050102010706020507" pitchFamily="18" charset="2"/>
              </a:rPr>
              <a:t></a:t>
            </a:r>
            <a:r>
              <a:rPr lang="en-US" altLang="zh-CN" sz="2400" i="1" dirty="0" err="1" smtClean="0">
                <a:latin typeface="+mn-ea"/>
                <a:sym typeface="Symbol" panose="05050102010706020507" pitchFamily="18" charset="2"/>
              </a:rPr>
              <a:t>q</a:t>
            </a:r>
            <a:r>
              <a:rPr lang="en-US" altLang="zh-CN" sz="2400" dirty="0" smtClean="0">
                <a:latin typeface="+mn-ea"/>
                <a:sym typeface="Symbol" panose="05050102010706020507" pitchFamily="18" charset="2"/>
              </a:rPr>
              <a:t>)</a:t>
            </a:r>
            <a:r>
              <a:rPr kumimoji="1" lang="en-US" altLang="zh-CN" sz="2400" dirty="0" smtClean="0">
                <a:latin typeface="+mn-ea"/>
                <a:sym typeface="Symbol" panose="05050102010706020507" pitchFamily="18" charset="2"/>
              </a:rPr>
              <a:t>  </a:t>
            </a:r>
            <a:r>
              <a:rPr lang="en-US" altLang="zh-CN" sz="2400" dirty="0" smtClean="0">
                <a:latin typeface="+mn-ea"/>
                <a:sym typeface="Symbol" panose="05050102010706020507" pitchFamily="18" charset="2"/>
              </a:rPr>
              <a:t>¬</a:t>
            </a:r>
            <a:r>
              <a:rPr lang="en-US" altLang="zh-CN" sz="2400" i="1" dirty="0" smtClean="0">
                <a:latin typeface="+mn-ea"/>
                <a:sym typeface="Symbol" panose="05050102010706020507" pitchFamily="18" charset="2"/>
              </a:rPr>
              <a:t>p</a:t>
            </a:r>
            <a:r>
              <a:rPr lang="en-US" altLang="zh-CN" sz="2400" dirty="0" smtClean="0">
                <a:latin typeface="+mn-ea"/>
                <a:sym typeface="Symbol" panose="05050102010706020507" pitchFamily="18" charset="2"/>
              </a:rPr>
              <a:t>¬</a:t>
            </a:r>
            <a:r>
              <a:rPr lang="en-US" altLang="zh-CN" sz="2400" i="1" dirty="0" smtClean="0">
                <a:latin typeface="+mn-ea"/>
                <a:sym typeface="Symbol" panose="05050102010706020507" pitchFamily="18" charset="2"/>
              </a:rPr>
              <a:t>q</a:t>
            </a:r>
            <a:r>
              <a:rPr lang="en-US" altLang="zh-CN" sz="2400" dirty="0" smtClean="0">
                <a:latin typeface="+mn-ea"/>
                <a:sym typeface="Symbol" panose="05050102010706020507" pitchFamily="18" charset="2"/>
              </a:rPr>
              <a:t>		</a:t>
            </a:r>
            <a:endParaRPr lang="zh-CN" altLang="en-US" sz="2400" dirty="0" smtClean="0">
              <a:latin typeface="+mn-ea"/>
              <a:sym typeface="Symbol" panose="05050102010706020507" pitchFamily="18" charset="2"/>
            </a:endParaRPr>
          </a:p>
          <a:p>
            <a:pPr>
              <a:buFont typeface="Wingdings" panose="05000000000000000000" pitchFamily="2" charset="2"/>
              <a:buNone/>
            </a:pPr>
            <a:r>
              <a:rPr lang="zh-CN" altLang="en-US" sz="2400" dirty="0" smtClean="0">
                <a:latin typeface="+mn-ea"/>
                <a:sym typeface="Symbol" panose="05050102010706020507" pitchFamily="18" charset="2"/>
              </a:rPr>
              <a:t>    吸收律       	        </a:t>
            </a:r>
            <a:r>
              <a:rPr lang="zh-CN" altLang="en-US" sz="2400" i="1" dirty="0" smtClean="0">
                <a:latin typeface="+mn-ea"/>
                <a:sym typeface="Symbol" panose="05050102010706020507" pitchFamily="18" charset="2"/>
              </a:rPr>
              <a:t> </a:t>
            </a:r>
            <a:r>
              <a:rPr lang="en-US" altLang="zh-CN" sz="2400" i="1" dirty="0" smtClean="0">
                <a:latin typeface="+mn-ea"/>
                <a:sym typeface="Symbol" panose="05050102010706020507" pitchFamily="18" charset="2"/>
              </a:rPr>
              <a:t>p</a:t>
            </a:r>
            <a:r>
              <a:rPr lang="en-US" altLang="zh-CN" sz="2400" dirty="0" smtClean="0">
                <a:latin typeface="+mn-ea"/>
                <a:sym typeface="Symbol" panose="05050102010706020507" pitchFamily="18" charset="2"/>
              </a:rPr>
              <a:t>(</a:t>
            </a:r>
            <a:r>
              <a:rPr lang="en-US" altLang="zh-CN" sz="2400" i="1" dirty="0" err="1" smtClean="0">
                <a:latin typeface="+mn-ea"/>
                <a:sym typeface="Symbol" panose="05050102010706020507" pitchFamily="18" charset="2"/>
              </a:rPr>
              <a:t>p</a:t>
            </a:r>
            <a:r>
              <a:rPr lang="en-US" altLang="zh-CN" sz="2400" dirty="0" err="1" smtClean="0">
                <a:latin typeface="+mn-ea"/>
                <a:sym typeface="Symbol" panose="05050102010706020507" pitchFamily="18" charset="2"/>
              </a:rPr>
              <a:t></a:t>
            </a:r>
            <a:r>
              <a:rPr lang="en-US" altLang="zh-CN" sz="2400" i="1" dirty="0" err="1" smtClean="0">
                <a:latin typeface="+mn-ea"/>
                <a:sym typeface="Symbol" panose="05050102010706020507" pitchFamily="18" charset="2"/>
              </a:rPr>
              <a:t>q</a:t>
            </a:r>
            <a:r>
              <a:rPr lang="en-US" altLang="zh-CN" sz="2400" dirty="0" smtClean="0">
                <a:latin typeface="+mn-ea"/>
                <a:sym typeface="Symbol" panose="05050102010706020507" pitchFamily="18" charset="2"/>
              </a:rPr>
              <a:t>)</a:t>
            </a:r>
            <a:r>
              <a:rPr kumimoji="1" lang="en-US" altLang="zh-CN" sz="2400" dirty="0" smtClean="0">
                <a:latin typeface="+mn-ea"/>
                <a:sym typeface="Symbol" panose="05050102010706020507" pitchFamily="18" charset="2"/>
              </a:rPr>
              <a:t>  </a:t>
            </a:r>
            <a:r>
              <a:rPr lang="en-US" altLang="zh-CN" sz="2400" i="1" dirty="0" smtClean="0">
                <a:latin typeface="+mn-ea"/>
                <a:sym typeface="Symbol" panose="05050102010706020507" pitchFamily="18" charset="2"/>
              </a:rPr>
              <a:t>p</a:t>
            </a:r>
            <a:r>
              <a:rPr lang="en-US" altLang="zh-CN" sz="2400" dirty="0" smtClean="0">
                <a:latin typeface="+mn-ea"/>
                <a:sym typeface="Symbol" panose="05050102010706020507" pitchFamily="18" charset="2"/>
              </a:rPr>
              <a:t> 		</a:t>
            </a:r>
          </a:p>
          <a:p>
            <a:pPr>
              <a:buFont typeface="Wingdings" panose="05000000000000000000" pitchFamily="2" charset="2"/>
              <a:buNone/>
            </a:pPr>
            <a:r>
              <a:rPr lang="zh-CN" altLang="en-US" sz="2400" dirty="0" smtClean="0">
                <a:latin typeface="+mn-ea"/>
              </a:rPr>
              <a:t>			         </a:t>
            </a:r>
            <a:r>
              <a:rPr lang="en-US" altLang="zh-CN" sz="2400" i="1" dirty="0" smtClean="0">
                <a:latin typeface="+mn-ea"/>
                <a:sym typeface="Symbol" panose="05050102010706020507" pitchFamily="18" charset="2"/>
              </a:rPr>
              <a:t>p</a:t>
            </a:r>
            <a:r>
              <a:rPr lang="en-US" altLang="zh-CN" sz="2400" dirty="0" smtClean="0">
                <a:latin typeface="+mn-ea"/>
                <a:sym typeface="Symbol" panose="05050102010706020507" pitchFamily="18" charset="2"/>
              </a:rPr>
              <a:t>(</a:t>
            </a:r>
            <a:r>
              <a:rPr lang="en-US" altLang="zh-CN" sz="2400" i="1" dirty="0" err="1" smtClean="0">
                <a:latin typeface="+mn-ea"/>
                <a:sym typeface="Symbol" panose="05050102010706020507" pitchFamily="18" charset="2"/>
              </a:rPr>
              <a:t>p</a:t>
            </a:r>
            <a:r>
              <a:rPr lang="en-US" altLang="zh-CN" sz="2400" dirty="0" err="1" smtClean="0">
                <a:latin typeface="+mn-ea"/>
                <a:sym typeface="Symbol" panose="05050102010706020507" pitchFamily="18" charset="2"/>
              </a:rPr>
              <a:t></a:t>
            </a:r>
            <a:r>
              <a:rPr lang="en-US" altLang="zh-CN" sz="2400" i="1" dirty="0" err="1" smtClean="0">
                <a:latin typeface="+mn-ea"/>
                <a:sym typeface="Symbol" panose="05050102010706020507" pitchFamily="18" charset="2"/>
              </a:rPr>
              <a:t>q</a:t>
            </a:r>
            <a:r>
              <a:rPr lang="en-US" altLang="zh-CN" sz="2400" dirty="0" smtClean="0">
                <a:latin typeface="+mn-ea"/>
                <a:sym typeface="Symbol" panose="05050102010706020507" pitchFamily="18" charset="2"/>
              </a:rPr>
              <a:t>)</a:t>
            </a:r>
            <a:r>
              <a:rPr kumimoji="1" lang="en-US" altLang="zh-CN" sz="2400" dirty="0" smtClean="0">
                <a:latin typeface="+mn-ea"/>
                <a:sym typeface="Symbol" panose="05050102010706020507" pitchFamily="18" charset="2"/>
              </a:rPr>
              <a:t> </a:t>
            </a:r>
            <a:r>
              <a:rPr lang="en-US" altLang="zh-CN" sz="2400" i="1" dirty="0" smtClean="0">
                <a:latin typeface="+mn-ea"/>
                <a:sym typeface="Symbol" panose="05050102010706020507" pitchFamily="18" charset="2"/>
              </a:rPr>
              <a:t> p </a:t>
            </a:r>
            <a:r>
              <a:rPr lang="en-US" altLang="zh-CN" sz="2200" dirty="0" smtClean="0">
                <a:latin typeface="+mn-ea"/>
                <a:sym typeface="Symbol" panose="05050102010706020507" pitchFamily="18" charset="2"/>
              </a:rPr>
              <a:t>	</a:t>
            </a:r>
            <a:r>
              <a:rPr lang="en-US" altLang="zh-CN" sz="2200" dirty="0" smtClean="0">
                <a:latin typeface="Times New Roman" panose="02020603050405020304" pitchFamily="18" charset="0"/>
                <a:ea typeface="楷体_GB2312" panose="02010609030101010101" pitchFamily="49" charset="-122"/>
                <a:sym typeface="Symbol" panose="05050102010706020507" pitchFamily="18" charset="2"/>
              </a:rPr>
              <a:t>	</a:t>
            </a:r>
            <a:endParaRPr lang="zh-CN" altLang="en-US" sz="2200" dirty="0" smtClean="0">
              <a:latin typeface="Times New Roman" panose="02020603050405020304" pitchFamily="18" charset="0"/>
              <a:ea typeface="楷体_GB2312" panose="02010609030101010101" pitchFamily="49" charset="-122"/>
              <a:sym typeface="Symbol" panose="05050102010706020507" pitchFamily="18" charset="2"/>
            </a:endParaRPr>
          </a:p>
        </p:txBody>
      </p:sp>
      <p:sp>
        <p:nvSpPr>
          <p:cNvPr id="28" name="Line 8"/>
          <p:cNvSpPr>
            <a:spLocks noChangeShapeType="1"/>
          </p:cNvSpPr>
          <p:nvPr/>
        </p:nvSpPr>
        <p:spPr bwMode="auto">
          <a:xfrm>
            <a:off x="2036763" y="2051050"/>
            <a:ext cx="5011737" cy="952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9" name="Line 9"/>
          <p:cNvSpPr>
            <a:spLocks noChangeShapeType="1"/>
          </p:cNvSpPr>
          <p:nvPr/>
        </p:nvSpPr>
        <p:spPr bwMode="auto">
          <a:xfrm>
            <a:off x="3736975" y="1557338"/>
            <a:ext cx="0" cy="511175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 name="Line 10"/>
          <p:cNvSpPr>
            <a:spLocks noChangeShapeType="1"/>
          </p:cNvSpPr>
          <p:nvPr/>
        </p:nvSpPr>
        <p:spPr bwMode="auto">
          <a:xfrm>
            <a:off x="2022475" y="1557338"/>
            <a:ext cx="0" cy="511175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 name="Line 8"/>
          <p:cNvSpPr>
            <a:spLocks noChangeShapeType="1"/>
          </p:cNvSpPr>
          <p:nvPr/>
        </p:nvSpPr>
        <p:spPr bwMode="auto">
          <a:xfrm>
            <a:off x="2009775" y="1557338"/>
            <a:ext cx="5011738" cy="952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 name="Line 9"/>
          <p:cNvSpPr>
            <a:spLocks noChangeShapeType="1"/>
          </p:cNvSpPr>
          <p:nvPr/>
        </p:nvSpPr>
        <p:spPr bwMode="auto">
          <a:xfrm>
            <a:off x="7019925" y="1557338"/>
            <a:ext cx="0" cy="511175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 name="Line 8"/>
          <p:cNvSpPr>
            <a:spLocks noChangeShapeType="1"/>
          </p:cNvSpPr>
          <p:nvPr/>
        </p:nvSpPr>
        <p:spPr bwMode="auto">
          <a:xfrm>
            <a:off x="2005013" y="6669088"/>
            <a:ext cx="5011737" cy="952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11825750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
          <p:cNvSpPr>
            <a:spLocks noChangeArrowheads="1"/>
          </p:cNvSpPr>
          <p:nvPr/>
        </p:nvSpPr>
        <p:spPr bwMode="auto">
          <a:xfrm>
            <a:off x="1482725" y="5462588"/>
            <a:ext cx="5257800" cy="431800"/>
          </a:xfrm>
          <a:prstGeom prst="rect">
            <a:avLst/>
          </a:prstGeom>
          <a:solidFill>
            <a:srgbClr val="CCFFFF">
              <a:alpha val="7215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spcBef>
                <a:spcPct val="0"/>
              </a:spcBef>
              <a:buClrTx/>
              <a:buSzTx/>
              <a:buFontTx/>
              <a:buNone/>
            </a:pPr>
            <a:endParaRPr lang="zh-CN" altLang="en-US" sz="1800" b="1">
              <a:latin typeface="Arial" charset="0"/>
              <a:ea typeface="宋体" charset="0"/>
            </a:endParaRPr>
          </a:p>
        </p:txBody>
      </p:sp>
      <p:sp>
        <p:nvSpPr>
          <p:cNvPr id="26627" name="Rectangle 2"/>
          <p:cNvSpPr>
            <a:spLocks noChangeArrowheads="1"/>
          </p:cNvSpPr>
          <p:nvPr/>
        </p:nvSpPr>
        <p:spPr bwMode="auto">
          <a:xfrm>
            <a:off x="1482725" y="4454525"/>
            <a:ext cx="5257800" cy="431800"/>
          </a:xfrm>
          <a:prstGeom prst="rect">
            <a:avLst/>
          </a:prstGeom>
          <a:solidFill>
            <a:srgbClr val="CCFFFF">
              <a:alpha val="7215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spcBef>
                <a:spcPct val="0"/>
              </a:spcBef>
              <a:buClrTx/>
              <a:buSzTx/>
              <a:buFontTx/>
              <a:buNone/>
            </a:pPr>
            <a:endParaRPr lang="zh-CN" altLang="en-US" sz="1800" b="1">
              <a:latin typeface="Arial" charset="0"/>
              <a:ea typeface="宋体" charset="0"/>
            </a:endParaRPr>
          </a:p>
        </p:txBody>
      </p:sp>
      <p:sp>
        <p:nvSpPr>
          <p:cNvPr id="26628" name="Rectangle 3"/>
          <p:cNvSpPr>
            <a:spLocks noChangeArrowheads="1"/>
          </p:cNvSpPr>
          <p:nvPr/>
        </p:nvSpPr>
        <p:spPr bwMode="auto">
          <a:xfrm>
            <a:off x="1482725" y="3517900"/>
            <a:ext cx="5257800" cy="403225"/>
          </a:xfrm>
          <a:prstGeom prst="rect">
            <a:avLst/>
          </a:prstGeom>
          <a:solidFill>
            <a:srgbClr val="CCFFFF">
              <a:alpha val="7215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spcBef>
                <a:spcPct val="0"/>
              </a:spcBef>
              <a:buClrTx/>
              <a:buSzTx/>
              <a:buFontTx/>
              <a:buNone/>
            </a:pPr>
            <a:endParaRPr lang="zh-CN" altLang="en-US" sz="1800" b="1">
              <a:latin typeface="Arial" charset="0"/>
              <a:ea typeface="宋体" charset="0"/>
            </a:endParaRPr>
          </a:p>
        </p:txBody>
      </p:sp>
      <p:sp>
        <p:nvSpPr>
          <p:cNvPr id="26629" name="Rectangle 4"/>
          <p:cNvSpPr>
            <a:spLocks noChangeArrowheads="1"/>
          </p:cNvSpPr>
          <p:nvPr/>
        </p:nvSpPr>
        <p:spPr bwMode="auto">
          <a:xfrm>
            <a:off x="1482725" y="2654300"/>
            <a:ext cx="5257800" cy="360363"/>
          </a:xfrm>
          <a:prstGeom prst="rect">
            <a:avLst/>
          </a:prstGeom>
          <a:solidFill>
            <a:srgbClr val="CCFFFF">
              <a:alpha val="7215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spcBef>
                <a:spcPct val="0"/>
              </a:spcBef>
              <a:buClrTx/>
              <a:buSzTx/>
              <a:buFontTx/>
              <a:buNone/>
            </a:pPr>
            <a:endParaRPr lang="zh-CN" altLang="en-US" sz="1800" b="1">
              <a:latin typeface="Arial" charset="0"/>
              <a:ea typeface="宋体" charset="0"/>
            </a:endParaRPr>
          </a:p>
        </p:txBody>
      </p:sp>
      <p:sp>
        <p:nvSpPr>
          <p:cNvPr id="26630" name="Rectangle 5"/>
          <p:cNvSpPr>
            <a:spLocks noGrp="1" noChangeArrowheads="1"/>
          </p:cNvSpPr>
          <p:nvPr>
            <p:ph type="title"/>
          </p:nvPr>
        </p:nvSpPr>
        <p:spPr>
          <a:xfrm>
            <a:off x="539750" y="51594"/>
            <a:ext cx="7543800" cy="1219200"/>
          </a:xfrm>
        </p:spPr>
        <p:txBody>
          <a:bodyPr/>
          <a:lstStyle/>
          <a:p>
            <a:pPr eaLnBrk="1" hangingPunct="1"/>
            <a:r>
              <a:rPr lang="zh-CN" altLang="en-US" dirty="0">
                <a:latin typeface="+mj-ea"/>
                <a:cs typeface="Times New Roman" charset="0"/>
              </a:rPr>
              <a:t>常用的逻辑等价</a:t>
            </a:r>
            <a:r>
              <a:rPr lang="en-US" altLang="zh-CN" dirty="0">
                <a:latin typeface="+mj-ea"/>
                <a:cs typeface="Times New Roman" charset="0"/>
              </a:rPr>
              <a:t>(2)</a:t>
            </a:r>
          </a:p>
        </p:txBody>
      </p:sp>
      <p:sp>
        <p:nvSpPr>
          <p:cNvPr id="26631" name="Rectangle 6"/>
          <p:cNvSpPr>
            <a:spLocks noGrp="1" noChangeArrowheads="1"/>
          </p:cNvSpPr>
          <p:nvPr>
            <p:ph idx="1"/>
          </p:nvPr>
        </p:nvSpPr>
        <p:spPr>
          <a:xfrm>
            <a:off x="1403350" y="1611313"/>
            <a:ext cx="5976938" cy="5113337"/>
          </a:xfrm>
        </p:spPr>
        <p:txBody>
          <a:bodyPr>
            <a:normAutofit lnSpcReduction="10000"/>
          </a:bodyPr>
          <a:lstStyle/>
          <a:p>
            <a:pPr eaLnBrk="1" hangingPunct="1">
              <a:buFont typeface="Wingdings" charset="2"/>
              <a:buNone/>
            </a:pPr>
            <a:r>
              <a:rPr lang="zh-CN" altLang="en-US" b="1" dirty="0"/>
              <a:t>     </a:t>
            </a:r>
            <a:r>
              <a:rPr lang="zh-CN" altLang="en-US" sz="2200" b="1" dirty="0">
                <a:latin typeface="楷体_GB2312" charset="0"/>
                <a:ea typeface="楷体_GB2312" charset="0"/>
              </a:rPr>
              <a:t>名称		  </a:t>
            </a:r>
            <a:r>
              <a:rPr lang="zh-CN" altLang="en-US" sz="2200" b="1" dirty="0" smtClean="0">
                <a:latin typeface="楷体_GB2312" charset="0"/>
                <a:ea typeface="楷体_GB2312" charset="0"/>
              </a:rPr>
              <a:t>描述</a:t>
            </a:r>
            <a:endParaRPr lang="zh-CN" altLang="en-US" sz="2200" b="1" dirty="0">
              <a:latin typeface="楷体_GB2312" charset="0"/>
              <a:ea typeface="楷体_GB2312" charset="0"/>
            </a:endParaRPr>
          </a:p>
          <a:p>
            <a:pPr>
              <a:lnSpc>
                <a:spcPct val="110000"/>
              </a:lnSpc>
              <a:spcBef>
                <a:spcPct val="30000"/>
              </a:spcBef>
              <a:buNone/>
            </a:pPr>
            <a:r>
              <a:rPr lang="zh-CN" altLang="en-US" sz="2200" b="1" dirty="0">
                <a:latin typeface="楷体_GB2312" charset="0"/>
                <a:ea typeface="楷体_GB2312" charset="0"/>
              </a:rPr>
              <a:t>  </a:t>
            </a:r>
            <a:r>
              <a:rPr lang="zh-CN" altLang="en-US" sz="2200" b="1" dirty="0" smtClean="0">
                <a:latin typeface="楷体_GB2312" charset="0"/>
                <a:ea typeface="楷体_GB2312" charset="0"/>
              </a:rPr>
              <a:t> </a:t>
            </a:r>
            <a:r>
              <a:rPr lang="zh-CN" altLang="en-US" sz="2200" b="1" dirty="0" smtClean="0">
                <a:latin typeface="+mn-ea"/>
              </a:rPr>
              <a:t>支配</a:t>
            </a:r>
            <a:r>
              <a:rPr lang="zh-CN" altLang="en-US" sz="2200" b="1" dirty="0">
                <a:latin typeface="+mn-ea"/>
              </a:rPr>
              <a:t>律</a:t>
            </a:r>
            <a:r>
              <a:rPr lang="en-US" altLang="zh-CN" sz="2200" b="1" dirty="0">
                <a:latin typeface="+mn-ea"/>
              </a:rPr>
              <a:t> </a:t>
            </a:r>
            <a:r>
              <a:rPr lang="en-US" altLang="zh-CN" sz="2200" b="1" dirty="0" smtClean="0">
                <a:latin typeface="+mn-ea"/>
              </a:rPr>
              <a:t>     </a:t>
            </a:r>
            <a:r>
              <a:rPr lang="en-US" altLang="zh-CN" sz="2200" b="1" dirty="0" smtClean="0">
                <a:latin typeface="+mn-ea"/>
              </a:rPr>
              <a:t>        </a:t>
            </a:r>
            <a:r>
              <a:rPr lang="en-US" altLang="zh-CN" sz="2200" i="1" dirty="0" err="1" smtClean="0">
                <a:latin typeface="+mn-ea"/>
              </a:rPr>
              <a:t>p</a:t>
            </a:r>
            <a:r>
              <a:rPr lang="en-US" altLang="zh-CN" sz="2200" dirty="0" err="1">
                <a:latin typeface="+mn-ea"/>
                <a:sym typeface="Symbol" panose="05050102010706020507" pitchFamily="18" charset="2"/>
              </a:rPr>
              <a:t>T</a:t>
            </a:r>
            <a:r>
              <a:rPr kumimoji="1" lang="en-US" altLang="zh-CN" sz="2400" dirty="0">
                <a:latin typeface="+mn-ea"/>
                <a:sym typeface="Symbol" panose="05050102010706020507" pitchFamily="18" charset="2"/>
              </a:rPr>
              <a:t>  </a:t>
            </a:r>
            <a:r>
              <a:rPr lang="en-US" altLang="zh-CN" sz="2200" dirty="0">
                <a:latin typeface="+mn-ea"/>
                <a:sym typeface="Symbol" panose="05050102010706020507" pitchFamily="18" charset="2"/>
              </a:rPr>
              <a:t>T,  </a:t>
            </a:r>
            <a:r>
              <a:rPr lang="en-US" altLang="zh-CN" sz="2200" i="1" dirty="0" err="1">
                <a:latin typeface="+mn-ea"/>
                <a:sym typeface="Symbol" panose="05050102010706020507" pitchFamily="18" charset="2"/>
              </a:rPr>
              <a:t>p</a:t>
            </a:r>
            <a:r>
              <a:rPr lang="en-US" altLang="zh-CN" sz="2200" dirty="0" err="1">
                <a:latin typeface="+mn-ea"/>
                <a:sym typeface="Symbol" panose="05050102010706020507" pitchFamily="18" charset="2"/>
              </a:rPr>
              <a:t>F</a:t>
            </a:r>
            <a:r>
              <a:rPr kumimoji="1" lang="en-US" altLang="zh-CN" sz="2400" dirty="0">
                <a:latin typeface="+mn-ea"/>
                <a:sym typeface="Symbol" panose="05050102010706020507" pitchFamily="18" charset="2"/>
              </a:rPr>
              <a:t>  </a:t>
            </a:r>
            <a:r>
              <a:rPr lang="en-US" altLang="zh-CN" sz="2200" dirty="0">
                <a:latin typeface="+mn-ea"/>
                <a:sym typeface="Symbol" panose="05050102010706020507" pitchFamily="18" charset="2"/>
              </a:rPr>
              <a:t>F </a:t>
            </a:r>
            <a:r>
              <a:rPr lang="en-US" altLang="zh-CN" sz="2200" b="1" dirty="0">
                <a:latin typeface="+mn-ea"/>
                <a:cs typeface="Arial" charset="0"/>
                <a:sym typeface="Symbol" charset="2"/>
              </a:rPr>
              <a:t>	 	   </a:t>
            </a:r>
          </a:p>
          <a:p>
            <a:pPr>
              <a:lnSpc>
                <a:spcPct val="110000"/>
              </a:lnSpc>
              <a:spcBef>
                <a:spcPct val="30000"/>
              </a:spcBef>
              <a:buNone/>
            </a:pPr>
            <a:r>
              <a:rPr lang="zh-CN" altLang="en-US" sz="2200" b="1" dirty="0">
                <a:latin typeface="+mn-ea"/>
                <a:cs typeface="Arial" charset="0"/>
                <a:sym typeface="Symbol" charset="2"/>
              </a:rPr>
              <a:t>      恒等律	 </a:t>
            </a:r>
            <a:r>
              <a:rPr lang="zh-CN" altLang="en-US" sz="2200" b="1" dirty="0" smtClean="0">
                <a:latin typeface="+mn-ea"/>
                <a:cs typeface="Arial" charset="0"/>
                <a:sym typeface="Symbol" charset="2"/>
              </a:rPr>
              <a:t>     </a:t>
            </a:r>
            <a:r>
              <a:rPr lang="en-US" altLang="zh-CN" sz="2200" i="1" dirty="0" err="1" smtClean="0">
                <a:latin typeface="+mn-ea"/>
              </a:rPr>
              <a:t>p</a:t>
            </a:r>
            <a:r>
              <a:rPr lang="en-US" altLang="zh-CN" sz="2200" dirty="0" err="1">
                <a:latin typeface="+mn-ea"/>
                <a:sym typeface="Symbol" panose="05050102010706020507" pitchFamily="18" charset="2"/>
              </a:rPr>
              <a:t>F</a:t>
            </a:r>
            <a:r>
              <a:rPr kumimoji="1" lang="en-US" altLang="zh-CN" sz="2000" dirty="0">
                <a:latin typeface="+mn-ea"/>
                <a:sym typeface="Symbol" panose="05050102010706020507" pitchFamily="18" charset="2"/>
              </a:rPr>
              <a:t>  </a:t>
            </a:r>
            <a:r>
              <a:rPr lang="en-US" altLang="zh-CN" sz="2200" i="1" dirty="0">
                <a:latin typeface="+mn-ea"/>
                <a:sym typeface="Symbol" panose="05050102010706020507" pitchFamily="18" charset="2"/>
              </a:rPr>
              <a:t>p</a:t>
            </a:r>
            <a:r>
              <a:rPr lang="en-US" altLang="zh-CN" sz="2200" dirty="0">
                <a:latin typeface="+mn-ea"/>
                <a:sym typeface="Symbol" panose="05050102010706020507" pitchFamily="18" charset="2"/>
              </a:rPr>
              <a:t>,  </a:t>
            </a:r>
            <a:r>
              <a:rPr lang="en-US" altLang="zh-CN" sz="2200" i="1" dirty="0" err="1">
                <a:latin typeface="+mn-ea"/>
                <a:sym typeface="Symbol" panose="05050102010706020507" pitchFamily="18" charset="2"/>
              </a:rPr>
              <a:t>p</a:t>
            </a:r>
            <a:r>
              <a:rPr lang="en-US" altLang="zh-CN" sz="2200" dirty="0" err="1">
                <a:latin typeface="+mn-ea"/>
                <a:sym typeface="Symbol" panose="05050102010706020507" pitchFamily="18" charset="2"/>
              </a:rPr>
              <a:t>T</a:t>
            </a:r>
            <a:r>
              <a:rPr lang="en-US" altLang="zh-CN" sz="2200" dirty="0">
                <a:latin typeface="+mn-ea"/>
                <a:sym typeface="Symbol" panose="05050102010706020507" pitchFamily="18" charset="2"/>
              </a:rPr>
              <a:t> </a:t>
            </a:r>
            <a:r>
              <a:rPr kumimoji="1" lang="en-US" altLang="zh-CN" sz="2000" dirty="0">
                <a:latin typeface="+mn-ea"/>
                <a:sym typeface="Symbol" panose="05050102010706020507" pitchFamily="18" charset="2"/>
              </a:rPr>
              <a:t> </a:t>
            </a:r>
            <a:r>
              <a:rPr lang="en-US" altLang="zh-CN" sz="2200" i="1" dirty="0">
                <a:latin typeface="+mn-ea"/>
                <a:sym typeface="Symbol" panose="05050102010706020507" pitchFamily="18" charset="2"/>
              </a:rPr>
              <a:t>p</a:t>
            </a:r>
            <a:r>
              <a:rPr lang="en-US" altLang="zh-CN" sz="2200" b="1" dirty="0" smtClean="0">
                <a:latin typeface="+mn-ea"/>
                <a:cs typeface="Arial" charset="0"/>
                <a:sym typeface="Symbol" charset="2"/>
              </a:rPr>
              <a:t> </a:t>
            </a:r>
            <a:r>
              <a:rPr lang="en-US" altLang="zh-CN" sz="2200" b="1" dirty="0">
                <a:latin typeface="+mn-ea"/>
                <a:cs typeface="Arial" charset="0"/>
                <a:sym typeface="Symbol" charset="2"/>
              </a:rPr>
              <a:t>	</a:t>
            </a:r>
          </a:p>
          <a:p>
            <a:pPr>
              <a:lnSpc>
                <a:spcPct val="110000"/>
              </a:lnSpc>
              <a:spcBef>
                <a:spcPct val="30000"/>
              </a:spcBef>
              <a:buNone/>
            </a:pPr>
            <a:r>
              <a:rPr lang="en-US" altLang="zh-CN" sz="2200" b="1" dirty="0">
                <a:latin typeface="+mn-ea"/>
                <a:cs typeface="Arial" charset="0"/>
                <a:sym typeface="Symbol" charset="2"/>
              </a:rPr>
              <a:t>      </a:t>
            </a:r>
            <a:r>
              <a:rPr lang="zh-CN" altLang="en-US" sz="2200" b="1" dirty="0">
                <a:latin typeface="+mn-ea"/>
                <a:cs typeface="Arial" charset="0"/>
                <a:sym typeface="Symbol" charset="2"/>
              </a:rPr>
              <a:t>排中律                     </a:t>
            </a:r>
            <a:r>
              <a:rPr lang="en-US" altLang="zh-CN" sz="2200" i="1" dirty="0" smtClean="0">
                <a:latin typeface="+mn-ea"/>
                <a:sym typeface="Symbol" panose="05050102010706020507" pitchFamily="18" charset="2"/>
              </a:rPr>
              <a:t>p</a:t>
            </a:r>
            <a:r>
              <a:rPr lang="en-US" altLang="zh-CN" sz="2200" dirty="0">
                <a:latin typeface="+mn-ea"/>
                <a:sym typeface="Symbol" panose="05050102010706020507" pitchFamily="18" charset="2"/>
              </a:rPr>
              <a:t>¬</a:t>
            </a:r>
            <a:r>
              <a:rPr lang="en-US" altLang="zh-CN" sz="2200" i="1" dirty="0">
                <a:latin typeface="+mn-ea"/>
                <a:sym typeface="Symbol" panose="05050102010706020507" pitchFamily="18" charset="2"/>
              </a:rPr>
              <a:t>p</a:t>
            </a:r>
            <a:r>
              <a:rPr kumimoji="1" lang="en-US" altLang="zh-CN" sz="2000" dirty="0">
                <a:latin typeface="+mn-ea"/>
                <a:sym typeface="Symbol" panose="05050102010706020507" pitchFamily="18" charset="2"/>
              </a:rPr>
              <a:t>  </a:t>
            </a:r>
            <a:r>
              <a:rPr lang="en-US" altLang="zh-CN" sz="2200" dirty="0">
                <a:latin typeface="+mn-ea"/>
                <a:sym typeface="Symbol" panose="05050102010706020507" pitchFamily="18" charset="2"/>
              </a:rPr>
              <a:t>T </a:t>
            </a:r>
            <a:r>
              <a:rPr lang="en-US" altLang="zh-CN" sz="2200" b="1" dirty="0">
                <a:latin typeface="+mn-ea"/>
                <a:cs typeface="Arial" charset="0"/>
                <a:sym typeface="Symbol" charset="2"/>
              </a:rPr>
              <a:t>	</a:t>
            </a:r>
            <a:endParaRPr lang="en-US" altLang="zh-CN" sz="2200" b="1" dirty="0">
              <a:latin typeface="+mn-ea"/>
              <a:sym typeface="Symbol" charset="2"/>
            </a:endParaRPr>
          </a:p>
          <a:p>
            <a:pPr>
              <a:lnSpc>
                <a:spcPct val="110000"/>
              </a:lnSpc>
              <a:spcBef>
                <a:spcPct val="30000"/>
              </a:spcBef>
              <a:buNone/>
            </a:pPr>
            <a:r>
              <a:rPr lang="zh-CN" altLang="en-US" sz="2200" b="1" dirty="0">
                <a:latin typeface="+mn-ea"/>
                <a:sym typeface="Symbol" charset="2"/>
              </a:rPr>
              <a:t>      矛盾律 	</a:t>
            </a:r>
            <a:r>
              <a:rPr lang="zh-CN" altLang="en-US" sz="2200" b="1" dirty="0" smtClean="0">
                <a:latin typeface="+mn-ea"/>
                <a:sym typeface="Symbol" charset="2"/>
              </a:rPr>
              <a:t>	</a:t>
            </a:r>
            <a:r>
              <a:rPr lang="en-US" altLang="zh-CN" sz="2200" i="1" dirty="0" smtClean="0">
                <a:latin typeface="+mn-ea"/>
                <a:sym typeface="Symbol" panose="05050102010706020507" pitchFamily="18" charset="2"/>
              </a:rPr>
              <a:t>p</a:t>
            </a:r>
            <a:r>
              <a:rPr lang="en-US" altLang="zh-CN" sz="2200" dirty="0">
                <a:latin typeface="+mn-ea"/>
                <a:sym typeface="Symbol" panose="05050102010706020507" pitchFamily="18" charset="2"/>
              </a:rPr>
              <a:t>¬</a:t>
            </a:r>
            <a:r>
              <a:rPr lang="en-US" altLang="zh-CN" sz="2200" i="1" dirty="0">
                <a:latin typeface="+mn-ea"/>
                <a:sym typeface="Symbol" panose="05050102010706020507" pitchFamily="18" charset="2"/>
              </a:rPr>
              <a:t>p</a:t>
            </a:r>
            <a:r>
              <a:rPr kumimoji="1" lang="en-US" altLang="zh-CN" sz="2000" dirty="0">
                <a:latin typeface="+mn-ea"/>
                <a:sym typeface="Symbol" panose="05050102010706020507" pitchFamily="18" charset="2"/>
              </a:rPr>
              <a:t>  </a:t>
            </a:r>
            <a:r>
              <a:rPr lang="en-US" altLang="zh-CN" sz="2200" dirty="0">
                <a:latin typeface="+mn-ea"/>
                <a:sym typeface="Symbol" panose="05050102010706020507" pitchFamily="18" charset="2"/>
              </a:rPr>
              <a:t>F </a:t>
            </a:r>
            <a:r>
              <a:rPr lang="en-US" altLang="zh-CN" sz="2200" b="1" dirty="0">
                <a:latin typeface="+mn-ea"/>
                <a:sym typeface="Symbol" charset="2"/>
              </a:rPr>
              <a:t>	</a:t>
            </a:r>
          </a:p>
          <a:p>
            <a:pPr>
              <a:lnSpc>
                <a:spcPct val="110000"/>
              </a:lnSpc>
              <a:spcBef>
                <a:spcPct val="30000"/>
              </a:spcBef>
              <a:buNone/>
            </a:pPr>
            <a:r>
              <a:rPr lang="zh-CN" altLang="en-US" sz="2200" b="1" dirty="0">
                <a:latin typeface="+mn-ea"/>
                <a:sym typeface="Symbol" charset="2"/>
              </a:rPr>
              <a:t>               	         </a:t>
            </a:r>
            <a:r>
              <a:rPr lang="en-US" altLang="zh-CN" sz="2200" i="1" dirty="0" err="1" smtClean="0">
                <a:latin typeface="+mn-ea"/>
                <a:sym typeface="Symbol" panose="05050102010706020507" pitchFamily="18" charset="2"/>
              </a:rPr>
              <a:t>p</a:t>
            </a:r>
            <a:r>
              <a:rPr lang="en-US" altLang="zh-CN" sz="2200" dirty="0" err="1">
                <a:latin typeface="+mn-ea"/>
                <a:sym typeface="Symbol" panose="05050102010706020507" pitchFamily="18" charset="2"/>
              </a:rPr>
              <a:t></a:t>
            </a:r>
            <a:r>
              <a:rPr lang="en-US" altLang="zh-CN" sz="2200" i="1" dirty="0" err="1">
                <a:latin typeface="+mn-ea"/>
                <a:sym typeface="Symbol" panose="05050102010706020507" pitchFamily="18" charset="2"/>
              </a:rPr>
              <a:t>q</a:t>
            </a:r>
            <a:r>
              <a:rPr kumimoji="1" lang="en-US" altLang="zh-CN" sz="2000" dirty="0">
                <a:latin typeface="+mn-ea"/>
                <a:sym typeface="Symbol" panose="05050102010706020507" pitchFamily="18" charset="2"/>
              </a:rPr>
              <a:t>  </a:t>
            </a:r>
            <a:r>
              <a:rPr lang="en-US" altLang="zh-CN" sz="2200" dirty="0">
                <a:latin typeface="+mn-ea"/>
                <a:sym typeface="Symbol" panose="05050102010706020507" pitchFamily="18" charset="2"/>
              </a:rPr>
              <a:t>¬</a:t>
            </a:r>
            <a:r>
              <a:rPr lang="en-US" altLang="zh-CN" sz="2200" i="1" dirty="0" err="1">
                <a:latin typeface="+mn-ea"/>
                <a:sym typeface="Symbol" panose="05050102010706020507" pitchFamily="18" charset="2"/>
              </a:rPr>
              <a:t>p</a:t>
            </a:r>
            <a:r>
              <a:rPr lang="en-US" altLang="zh-CN" sz="2200" dirty="0" err="1">
                <a:latin typeface="+mn-ea"/>
                <a:sym typeface="Symbol" panose="05050102010706020507" pitchFamily="18" charset="2"/>
              </a:rPr>
              <a:t></a:t>
            </a:r>
            <a:r>
              <a:rPr lang="en-US" altLang="zh-CN" sz="2200" i="1" dirty="0" err="1">
                <a:latin typeface="+mn-ea"/>
                <a:sym typeface="Symbol" panose="05050102010706020507" pitchFamily="18" charset="2"/>
              </a:rPr>
              <a:t>q</a:t>
            </a:r>
            <a:r>
              <a:rPr lang="en-US" altLang="zh-CN" sz="2200" i="1" dirty="0">
                <a:latin typeface="+mn-ea"/>
                <a:sym typeface="Symbol" panose="05050102010706020507" pitchFamily="18" charset="2"/>
              </a:rPr>
              <a:t> </a:t>
            </a:r>
            <a:r>
              <a:rPr lang="en-US" altLang="zh-CN" sz="2200" b="1" dirty="0">
                <a:latin typeface="+mn-ea"/>
                <a:sym typeface="Symbol" charset="2"/>
              </a:rPr>
              <a:t>	</a:t>
            </a:r>
            <a:endParaRPr lang="zh-CN" altLang="en-US" sz="2200" b="1" dirty="0">
              <a:latin typeface="+mn-ea"/>
              <a:sym typeface="Symbol" charset="2"/>
            </a:endParaRPr>
          </a:p>
          <a:p>
            <a:pPr>
              <a:lnSpc>
                <a:spcPct val="110000"/>
              </a:lnSpc>
              <a:spcBef>
                <a:spcPct val="30000"/>
              </a:spcBef>
              <a:buNone/>
            </a:pPr>
            <a:r>
              <a:rPr lang="zh-CN" altLang="en-US" sz="2200" b="1" dirty="0">
                <a:latin typeface="+mn-ea"/>
                <a:sym typeface="Symbol" charset="2"/>
              </a:rPr>
              <a:t>   </a:t>
            </a:r>
            <a:r>
              <a:rPr lang="en-US" altLang="zh-CN" sz="2200" b="1" dirty="0">
                <a:latin typeface="+mn-ea"/>
                <a:sym typeface="Symbol" charset="2"/>
              </a:rPr>
              <a:t>		                  </a:t>
            </a:r>
            <a:r>
              <a:rPr lang="en-US" altLang="zh-CN" sz="2200" i="1" dirty="0" err="1">
                <a:latin typeface="+mn-ea"/>
                <a:sym typeface="Symbol" panose="05050102010706020507" pitchFamily="18" charset="2"/>
              </a:rPr>
              <a:t>p</a:t>
            </a:r>
            <a:r>
              <a:rPr lang="en-US" altLang="zh-CN" sz="2200" dirty="0" err="1">
                <a:latin typeface="+mn-ea"/>
                <a:sym typeface="Symbol" panose="05050102010706020507" pitchFamily="18" charset="2"/>
              </a:rPr>
              <a:t></a:t>
            </a:r>
            <a:r>
              <a:rPr lang="en-US" altLang="zh-CN" sz="2200" i="1" dirty="0" err="1">
                <a:latin typeface="+mn-ea"/>
                <a:sym typeface="Symbol" panose="05050102010706020507" pitchFamily="18" charset="2"/>
              </a:rPr>
              <a:t>q</a:t>
            </a:r>
            <a:r>
              <a:rPr kumimoji="1" lang="en-US" altLang="zh-CN" sz="2000" dirty="0">
                <a:latin typeface="+mn-ea"/>
                <a:sym typeface="Symbol" panose="05050102010706020507" pitchFamily="18" charset="2"/>
              </a:rPr>
              <a:t> </a:t>
            </a:r>
            <a:r>
              <a:rPr lang="en-US" altLang="zh-CN" sz="2200" dirty="0">
                <a:latin typeface="+mn-ea"/>
                <a:sym typeface="Symbol" panose="05050102010706020507" pitchFamily="18" charset="2"/>
              </a:rPr>
              <a:t>(</a:t>
            </a:r>
            <a:r>
              <a:rPr lang="en-US" altLang="zh-CN" sz="2200" i="1" dirty="0" err="1">
                <a:latin typeface="+mn-ea"/>
                <a:sym typeface="Symbol" panose="05050102010706020507" pitchFamily="18" charset="2"/>
              </a:rPr>
              <a:t>p</a:t>
            </a:r>
            <a:r>
              <a:rPr lang="en-US" altLang="zh-CN" sz="2200" dirty="0" err="1">
                <a:latin typeface="+mn-ea"/>
                <a:sym typeface="Symbol" panose="05050102010706020507" pitchFamily="18" charset="2"/>
              </a:rPr>
              <a:t></a:t>
            </a:r>
            <a:r>
              <a:rPr lang="en-US" altLang="zh-CN" sz="2200" i="1" dirty="0" err="1">
                <a:latin typeface="+mn-ea"/>
                <a:sym typeface="Symbol" panose="05050102010706020507" pitchFamily="18" charset="2"/>
              </a:rPr>
              <a:t>q</a:t>
            </a:r>
            <a:r>
              <a:rPr lang="en-US" altLang="zh-CN" sz="2200" dirty="0">
                <a:latin typeface="+mn-ea"/>
                <a:sym typeface="Symbol" panose="05050102010706020507" pitchFamily="18" charset="2"/>
              </a:rPr>
              <a:t>)(</a:t>
            </a:r>
            <a:r>
              <a:rPr lang="en-US" altLang="zh-CN" sz="2200" i="1" dirty="0">
                <a:latin typeface="+mn-ea"/>
                <a:sym typeface="Symbol" panose="05050102010706020507" pitchFamily="18" charset="2"/>
              </a:rPr>
              <a:t>q</a:t>
            </a:r>
            <a:r>
              <a:rPr lang="en-US" altLang="zh-CN" sz="2200" dirty="0">
                <a:latin typeface="+mn-ea"/>
                <a:sym typeface="Symbol" panose="05050102010706020507" pitchFamily="18" charset="2"/>
              </a:rPr>
              <a:t>  </a:t>
            </a:r>
            <a:r>
              <a:rPr lang="en-US" altLang="zh-CN" sz="2200" i="1" dirty="0">
                <a:latin typeface="+mn-ea"/>
                <a:sym typeface="Symbol" panose="05050102010706020507" pitchFamily="18" charset="2"/>
              </a:rPr>
              <a:t>p</a:t>
            </a:r>
            <a:r>
              <a:rPr lang="en-US" altLang="zh-CN" sz="2200" dirty="0">
                <a:latin typeface="+mn-ea"/>
                <a:sym typeface="Symbol" panose="05050102010706020507" pitchFamily="18" charset="2"/>
              </a:rPr>
              <a:t>)</a:t>
            </a:r>
          </a:p>
          <a:p>
            <a:pPr>
              <a:lnSpc>
                <a:spcPct val="110000"/>
              </a:lnSpc>
              <a:spcBef>
                <a:spcPct val="30000"/>
              </a:spcBef>
              <a:buNone/>
            </a:pPr>
            <a:r>
              <a:rPr lang="zh-CN" altLang="en-US" sz="2200" b="1" dirty="0" smtClean="0">
                <a:latin typeface="+mn-ea"/>
                <a:sym typeface="Symbol" charset="2"/>
              </a:rPr>
              <a:t>			</a:t>
            </a:r>
            <a:r>
              <a:rPr lang="en-US" altLang="zh-CN" sz="2200" dirty="0">
                <a:latin typeface="+mn-ea"/>
                <a:sym typeface="Symbol" charset="2"/>
              </a:rPr>
              <a:t> </a:t>
            </a:r>
            <a:r>
              <a:rPr lang="zh-CN" altLang="en-US" sz="2200" dirty="0" smtClean="0">
                <a:latin typeface="+mn-ea"/>
                <a:sym typeface="Symbol" charset="2"/>
              </a:rPr>
              <a:t>    </a:t>
            </a:r>
            <a:r>
              <a:rPr lang="en-US" altLang="zh-CN" sz="2200" i="1" dirty="0" err="1" smtClean="0">
                <a:latin typeface="+mn-ea"/>
                <a:sym typeface="Symbol" panose="05050102010706020507" pitchFamily="18" charset="2"/>
              </a:rPr>
              <a:t>p</a:t>
            </a:r>
            <a:r>
              <a:rPr lang="en-US" altLang="zh-CN" sz="2200" dirty="0" err="1" smtClean="0">
                <a:latin typeface="+mn-ea"/>
                <a:sym typeface="Symbol" charset="2"/>
              </a:rPr>
              <a:t></a:t>
            </a:r>
            <a:r>
              <a:rPr lang="en-US" altLang="zh-CN" sz="2200" i="1" dirty="0" err="1" smtClean="0">
                <a:latin typeface="+mn-ea"/>
                <a:sym typeface="Symbol" panose="05050102010706020507" pitchFamily="18" charset="2"/>
              </a:rPr>
              <a:t>q</a:t>
            </a:r>
            <a:r>
              <a:rPr lang="en-US" altLang="zh-CN" sz="2200" i="1" dirty="0" smtClean="0">
                <a:latin typeface="+mn-ea"/>
                <a:sym typeface="Symbol" panose="05050102010706020507" pitchFamily="18" charset="2"/>
              </a:rPr>
              <a:t> </a:t>
            </a:r>
            <a:r>
              <a:rPr lang="en-US" altLang="zh-CN" sz="2200" dirty="0" smtClean="0">
                <a:latin typeface="+mn-ea"/>
                <a:sym typeface="Symbol" charset="2"/>
              </a:rPr>
              <a:t>≡(</a:t>
            </a:r>
            <a:r>
              <a:rPr lang="en-US" altLang="zh-CN" sz="2200" i="1" dirty="0" err="1" smtClean="0">
                <a:latin typeface="+mn-ea"/>
                <a:sym typeface="Symbol" panose="05050102010706020507" pitchFamily="18" charset="2"/>
              </a:rPr>
              <a:t>p</a:t>
            </a:r>
            <a:r>
              <a:rPr lang="en-US" altLang="zh-CN" sz="2200" dirty="0" err="1" smtClean="0">
                <a:latin typeface="+mn-ea"/>
                <a:sym typeface="Symbol" charset="2"/>
              </a:rPr>
              <a:t></a:t>
            </a:r>
            <a:r>
              <a:rPr lang="en-US" altLang="zh-CN" sz="2200" i="1" dirty="0" err="1" smtClean="0">
                <a:latin typeface="+mn-ea"/>
                <a:sym typeface="Symbol" panose="05050102010706020507" pitchFamily="18" charset="2"/>
              </a:rPr>
              <a:t>q</a:t>
            </a:r>
            <a:r>
              <a:rPr lang="en-US" altLang="zh-CN" sz="2200" dirty="0" smtClean="0">
                <a:latin typeface="+mn-ea"/>
                <a:sym typeface="Symbol" charset="2"/>
              </a:rPr>
              <a:t>)(¬</a:t>
            </a:r>
            <a:r>
              <a:rPr lang="en-US" altLang="zh-CN" sz="2200" i="1" dirty="0" smtClean="0">
                <a:latin typeface="+mn-ea"/>
                <a:sym typeface="Symbol" panose="05050102010706020507" pitchFamily="18" charset="2"/>
              </a:rPr>
              <a:t>p</a:t>
            </a:r>
            <a:r>
              <a:rPr lang="en-US" altLang="zh-CN" sz="2200" dirty="0" smtClean="0">
                <a:latin typeface="+mn-ea"/>
                <a:sym typeface="Symbol" charset="2"/>
              </a:rPr>
              <a:t>¬</a:t>
            </a:r>
            <a:r>
              <a:rPr lang="en-US" altLang="zh-CN" sz="2200" i="1" dirty="0" smtClean="0">
                <a:latin typeface="+mn-ea"/>
                <a:sym typeface="Symbol" panose="05050102010706020507" pitchFamily="18" charset="2"/>
              </a:rPr>
              <a:t>q</a:t>
            </a:r>
            <a:r>
              <a:rPr lang="en-US" altLang="zh-CN" sz="2200" dirty="0" smtClean="0">
                <a:latin typeface="+mn-ea"/>
                <a:sym typeface="Symbol" charset="2"/>
              </a:rPr>
              <a:t>)</a:t>
            </a:r>
            <a:endParaRPr lang="en-US" altLang="zh-CN" sz="2200" b="1" dirty="0" smtClean="0">
              <a:latin typeface="+mn-ea"/>
              <a:sym typeface="Symbol" charset="2"/>
            </a:endParaRPr>
          </a:p>
          <a:p>
            <a:pPr>
              <a:lnSpc>
                <a:spcPct val="110000"/>
              </a:lnSpc>
              <a:spcBef>
                <a:spcPct val="30000"/>
              </a:spcBef>
              <a:buNone/>
            </a:pPr>
            <a:r>
              <a:rPr lang="zh-CN" altLang="en-US" sz="2200" b="1" dirty="0" smtClean="0">
                <a:latin typeface="+mn-ea"/>
                <a:sym typeface="Symbol" charset="2"/>
              </a:rPr>
              <a:t>    假言易位               </a:t>
            </a:r>
            <a:r>
              <a:rPr lang="en-US" altLang="zh-CN" sz="2200" i="1" dirty="0" err="1" smtClean="0">
                <a:latin typeface="+mn-ea"/>
                <a:sym typeface="Symbol" panose="05050102010706020507" pitchFamily="18" charset="2"/>
              </a:rPr>
              <a:t>p</a:t>
            </a:r>
            <a:r>
              <a:rPr lang="en-US" altLang="zh-CN" sz="2200" dirty="0" err="1">
                <a:latin typeface="+mn-ea"/>
                <a:sym typeface="Symbol" panose="05050102010706020507" pitchFamily="18" charset="2"/>
              </a:rPr>
              <a:t></a:t>
            </a:r>
            <a:r>
              <a:rPr lang="en-US" altLang="zh-CN" sz="2200" i="1" dirty="0" err="1">
                <a:latin typeface="+mn-ea"/>
                <a:sym typeface="Symbol" panose="05050102010706020507" pitchFamily="18" charset="2"/>
              </a:rPr>
              <a:t>q</a:t>
            </a:r>
            <a:r>
              <a:rPr kumimoji="1" lang="en-US" altLang="zh-CN" sz="2000" dirty="0">
                <a:latin typeface="+mn-ea"/>
                <a:sym typeface="Symbol" panose="05050102010706020507" pitchFamily="18" charset="2"/>
              </a:rPr>
              <a:t>  </a:t>
            </a:r>
            <a:r>
              <a:rPr lang="en-US" altLang="zh-CN" sz="2200" dirty="0">
                <a:latin typeface="+mn-ea"/>
                <a:sym typeface="Symbol" panose="05050102010706020507" pitchFamily="18" charset="2"/>
              </a:rPr>
              <a:t>¬</a:t>
            </a:r>
            <a:r>
              <a:rPr lang="en-US" altLang="zh-CN" sz="2200" i="1" dirty="0">
                <a:latin typeface="+mn-ea"/>
                <a:sym typeface="Symbol" panose="05050102010706020507" pitchFamily="18" charset="2"/>
              </a:rPr>
              <a:t>q</a:t>
            </a:r>
            <a:r>
              <a:rPr lang="en-US" altLang="zh-CN" sz="2200" dirty="0">
                <a:latin typeface="+mn-ea"/>
                <a:sym typeface="Symbol" panose="05050102010706020507" pitchFamily="18" charset="2"/>
              </a:rPr>
              <a:t>¬</a:t>
            </a:r>
            <a:r>
              <a:rPr lang="en-US" altLang="zh-CN" sz="2200" i="1" dirty="0">
                <a:latin typeface="+mn-ea"/>
                <a:sym typeface="Symbol" panose="05050102010706020507" pitchFamily="18" charset="2"/>
              </a:rPr>
              <a:t>p</a:t>
            </a:r>
            <a:r>
              <a:rPr lang="en-US" altLang="zh-CN" sz="2200" b="1" dirty="0" smtClean="0">
                <a:latin typeface="+mn-ea"/>
                <a:sym typeface="Symbol" charset="2"/>
              </a:rPr>
              <a:t>  	</a:t>
            </a:r>
          </a:p>
          <a:p>
            <a:pPr>
              <a:lnSpc>
                <a:spcPct val="110000"/>
              </a:lnSpc>
              <a:spcBef>
                <a:spcPct val="30000"/>
              </a:spcBef>
              <a:buNone/>
            </a:pPr>
            <a:r>
              <a:rPr lang="zh-CN" altLang="en-US" sz="2200" b="1" dirty="0" smtClean="0">
                <a:latin typeface="+mn-ea"/>
                <a:sym typeface="Symbol" charset="2"/>
              </a:rPr>
              <a:t>                                   </a:t>
            </a:r>
            <a:r>
              <a:rPr lang="en-US" altLang="zh-CN" sz="2200" i="1" dirty="0" err="1" smtClean="0">
                <a:latin typeface="+mn-ea"/>
                <a:sym typeface="Symbol" panose="05050102010706020507" pitchFamily="18" charset="2"/>
              </a:rPr>
              <a:t>p</a:t>
            </a:r>
            <a:r>
              <a:rPr lang="en-US" altLang="zh-CN" sz="2200" dirty="0" err="1">
                <a:latin typeface="+mn-ea"/>
                <a:sym typeface="Symbol" panose="05050102010706020507" pitchFamily="18" charset="2"/>
              </a:rPr>
              <a:t></a:t>
            </a:r>
            <a:r>
              <a:rPr lang="en-US" altLang="zh-CN" sz="2200" i="1" dirty="0" err="1">
                <a:latin typeface="+mn-ea"/>
                <a:sym typeface="Symbol" panose="05050102010706020507" pitchFamily="18" charset="2"/>
              </a:rPr>
              <a:t>q</a:t>
            </a:r>
            <a:r>
              <a:rPr kumimoji="1" lang="en-US" altLang="zh-CN" sz="2000" dirty="0">
                <a:latin typeface="+mn-ea"/>
                <a:sym typeface="Symbol" panose="05050102010706020507" pitchFamily="18" charset="2"/>
              </a:rPr>
              <a:t>  </a:t>
            </a:r>
            <a:r>
              <a:rPr lang="en-US" altLang="zh-CN" sz="2200" dirty="0">
                <a:latin typeface="+mn-ea"/>
                <a:sym typeface="Symbol" panose="05050102010706020507" pitchFamily="18" charset="2"/>
              </a:rPr>
              <a:t>¬</a:t>
            </a:r>
            <a:r>
              <a:rPr lang="en-US" altLang="zh-CN" sz="2200" i="1" dirty="0">
                <a:latin typeface="+mn-ea"/>
                <a:sym typeface="Symbol" panose="05050102010706020507" pitchFamily="18" charset="2"/>
              </a:rPr>
              <a:t>q</a:t>
            </a:r>
            <a:r>
              <a:rPr lang="en-US" altLang="zh-CN" sz="2200" dirty="0">
                <a:latin typeface="+mn-ea"/>
                <a:sym typeface="Symbol" panose="05050102010706020507" pitchFamily="18" charset="2"/>
              </a:rPr>
              <a:t>¬</a:t>
            </a:r>
            <a:r>
              <a:rPr lang="en-US" altLang="zh-CN" sz="2200" i="1" dirty="0">
                <a:latin typeface="+mn-ea"/>
                <a:sym typeface="Symbol" panose="05050102010706020507" pitchFamily="18" charset="2"/>
              </a:rPr>
              <a:t>p</a:t>
            </a:r>
            <a:r>
              <a:rPr lang="en-US" altLang="zh-CN" sz="2200" b="1" dirty="0" smtClean="0">
                <a:latin typeface="+mn-ea"/>
                <a:sym typeface="Symbol" charset="2"/>
              </a:rPr>
              <a:t> </a:t>
            </a:r>
            <a:r>
              <a:rPr lang="en-US" altLang="zh-CN" sz="2200" b="1" dirty="0">
                <a:latin typeface="+mn-ea"/>
                <a:sym typeface="Symbol" charset="2"/>
              </a:rPr>
              <a:t>	</a:t>
            </a:r>
            <a:endParaRPr lang="zh-CN" altLang="en-US" sz="2200" b="1" dirty="0">
              <a:latin typeface="+mn-ea"/>
              <a:sym typeface="Symbol" charset="2"/>
            </a:endParaRPr>
          </a:p>
          <a:p>
            <a:pPr>
              <a:lnSpc>
                <a:spcPct val="110000"/>
              </a:lnSpc>
              <a:spcBef>
                <a:spcPct val="30000"/>
              </a:spcBef>
              <a:buNone/>
            </a:pPr>
            <a:r>
              <a:rPr lang="zh-CN" altLang="en-US" sz="2200" b="1" dirty="0">
                <a:latin typeface="+mn-ea"/>
                <a:sym typeface="Symbol" charset="2"/>
              </a:rPr>
              <a:t>       归缪论	 </a:t>
            </a:r>
            <a:r>
              <a:rPr lang="zh-CN" altLang="en-US" sz="2200" b="1" dirty="0" smtClean="0">
                <a:latin typeface="+mn-ea"/>
                <a:sym typeface="Symbol" charset="2"/>
              </a:rPr>
              <a:t>    </a:t>
            </a:r>
            <a:r>
              <a:rPr lang="en-US" altLang="zh-CN" sz="2200" dirty="0" smtClean="0">
                <a:latin typeface="+mn-ea"/>
                <a:sym typeface="Symbol" panose="05050102010706020507" pitchFamily="18" charset="2"/>
              </a:rPr>
              <a:t>(</a:t>
            </a:r>
            <a:r>
              <a:rPr lang="en-US" altLang="zh-CN" sz="2200" i="1" dirty="0" err="1">
                <a:latin typeface="+mn-ea"/>
                <a:sym typeface="Symbol" panose="05050102010706020507" pitchFamily="18" charset="2"/>
              </a:rPr>
              <a:t>p</a:t>
            </a:r>
            <a:r>
              <a:rPr lang="en-US" altLang="zh-CN" sz="2200" dirty="0" err="1">
                <a:latin typeface="+mn-ea"/>
                <a:sym typeface="Symbol" panose="05050102010706020507" pitchFamily="18" charset="2"/>
              </a:rPr>
              <a:t></a:t>
            </a:r>
            <a:r>
              <a:rPr lang="en-US" altLang="zh-CN" sz="2200" i="1" dirty="0" err="1">
                <a:latin typeface="+mn-ea"/>
                <a:sym typeface="Symbol" panose="05050102010706020507" pitchFamily="18" charset="2"/>
              </a:rPr>
              <a:t>q</a:t>
            </a:r>
            <a:r>
              <a:rPr lang="en-US" altLang="zh-CN" sz="2200" dirty="0">
                <a:latin typeface="+mn-ea"/>
                <a:sym typeface="Symbol" panose="05050102010706020507" pitchFamily="18" charset="2"/>
              </a:rPr>
              <a:t>)(</a:t>
            </a:r>
            <a:r>
              <a:rPr lang="en-US" altLang="zh-CN" sz="2200" i="1" dirty="0">
                <a:latin typeface="+mn-ea"/>
                <a:sym typeface="Symbol" panose="05050102010706020507" pitchFamily="18" charset="2"/>
              </a:rPr>
              <a:t>p</a:t>
            </a:r>
            <a:r>
              <a:rPr lang="en-US" altLang="zh-CN" sz="2200" dirty="0">
                <a:latin typeface="+mn-ea"/>
                <a:sym typeface="Symbol" panose="05050102010706020507" pitchFamily="18" charset="2"/>
              </a:rPr>
              <a:t>¬</a:t>
            </a:r>
            <a:r>
              <a:rPr lang="en-US" altLang="zh-CN" sz="2200" i="1" dirty="0">
                <a:latin typeface="+mn-ea"/>
                <a:sym typeface="Symbol" panose="05050102010706020507" pitchFamily="18" charset="2"/>
              </a:rPr>
              <a:t>q</a:t>
            </a:r>
            <a:r>
              <a:rPr lang="en-US" altLang="zh-CN" sz="2200" dirty="0">
                <a:latin typeface="+mn-ea"/>
                <a:sym typeface="Symbol" panose="05050102010706020507" pitchFamily="18" charset="2"/>
              </a:rPr>
              <a:t>)</a:t>
            </a:r>
            <a:r>
              <a:rPr kumimoji="1" lang="en-US" altLang="zh-CN" sz="2000" i="1" dirty="0">
                <a:latin typeface="+mn-ea"/>
                <a:sym typeface="Symbol" panose="05050102010706020507" pitchFamily="18" charset="2"/>
              </a:rPr>
              <a:t> </a:t>
            </a:r>
            <a:r>
              <a:rPr kumimoji="1" lang="en-US" altLang="zh-CN" sz="2000" dirty="0">
                <a:latin typeface="+mn-ea"/>
                <a:sym typeface="Symbol" panose="05050102010706020507" pitchFamily="18" charset="2"/>
              </a:rPr>
              <a:t></a:t>
            </a:r>
            <a:r>
              <a:rPr kumimoji="1" lang="en-US" altLang="zh-CN" sz="2000" i="1" dirty="0">
                <a:latin typeface="+mn-ea"/>
                <a:sym typeface="Symbol" panose="05050102010706020507" pitchFamily="18" charset="2"/>
              </a:rPr>
              <a:t> </a:t>
            </a:r>
            <a:r>
              <a:rPr lang="en-US" altLang="zh-CN" sz="2200" dirty="0">
                <a:latin typeface="+mn-ea"/>
                <a:sym typeface="Symbol" panose="05050102010706020507" pitchFamily="18" charset="2"/>
              </a:rPr>
              <a:t>¬</a:t>
            </a:r>
            <a:r>
              <a:rPr lang="en-US" altLang="zh-CN" sz="2200" i="1" dirty="0">
                <a:latin typeface="+mn-ea"/>
                <a:sym typeface="Symbol" panose="05050102010706020507" pitchFamily="18" charset="2"/>
              </a:rPr>
              <a:t>p</a:t>
            </a:r>
            <a:endParaRPr lang="en-US" altLang="zh-CN" sz="2200" b="1" dirty="0">
              <a:latin typeface="+mn-ea"/>
              <a:sym typeface="Symbol" charset="2"/>
            </a:endParaRPr>
          </a:p>
        </p:txBody>
      </p:sp>
      <p:sp>
        <p:nvSpPr>
          <p:cNvPr id="26632" name="Line 7"/>
          <p:cNvSpPr>
            <a:spLocks noChangeShapeType="1"/>
          </p:cNvSpPr>
          <p:nvPr/>
        </p:nvSpPr>
        <p:spPr bwMode="auto">
          <a:xfrm>
            <a:off x="1465263" y="2139950"/>
            <a:ext cx="5334000" cy="952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6633" name="Line 9"/>
          <p:cNvSpPr>
            <a:spLocks noChangeShapeType="1"/>
          </p:cNvSpPr>
          <p:nvPr/>
        </p:nvSpPr>
        <p:spPr bwMode="auto">
          <a:xfrm>
            <a:off x="1476375" y="1649413"/>
            <a:ext cx="0" cy="4722812"/>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6634" name="Line 7"/>
          <p:cNvSpPr>
            <a:spLocks noChangeShapeType="1"/>
          </p:cNvSpPr>
          <p:nvPr/>
        </p:nvSpPr>
        <p:spPr bwMode="auto">
          <a:xfrm>
            <a:off x="1454150" y="1646238"/>
            <a:ext cx="5334000" cy="952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6635" name="Line 8"/>
          <p:cNvSpPr>
            <a:spLocks noChangeShapeType="1"/>
          </p:cNvSpPr>
          <p:nvPr/>
        </p:nvSpPr>
        <p:spPr bwMode="auto">
          <a:xfrm flipH="1">
            <a:off x="3276600" y="1646238"/>
            <a:ext cx="0" cy="4751387"/>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6636" name="Line 8"/>
          <p:cNvSpPr>
            <a:spLocks noChangeShapeType="1"/>
          </p:cNvSpPr>
          <p:nvPr/>
        </p:nvSpPr>
        <p:spPr bwMode="auto">
          <a:xfrm>
            <a:off x="6804025" y="1620838"/>
            <a:ext cx="0" cy="4824412"/>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6637" name="Line 7"/>
          <p:cNvSpPr>
            <a:spLocks noChangeShapeType="1"/>
          </p:cNvSpPr>
          <p:nvPr/>
        </p:nvSpPr>
        <p:spPr bwMode="auto">
          <a:xfrm>
            <a:off x="1476375" y="6410325"/>
            <a:ext cx="5334000" cy="11113"/>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6" name="Oval 2"/>
          <p:cNvSpPr>
            <a:spLocks noChangeArrowheads="1"/>
          </p:cNvSpPr>
          <p:nvPr/>
        </p:nvSpPr>
        <p:spPr bwMode="auto">
          <a:xfrm rot="5400000">
            <a:off x="1908175" y="2581275"/>
            <a:ext cx="936625" cy="1800225"/>
          </a:xfrm>
          <a:prstGeom prst="ellipse">
            <a:avLst/>
          </a:prstGeom>
          <a:solidFill>
            <a:srgbClr val="CCFFCC">
              <a:alpha val="50195"/>
            </a:srgbClr>
          </a:solidFill>
          <a:ln w="9525">
            <a:solidFill>
              <a:srgbClr val="339966"/>
            </a:solidFill>
            <a:round/>
            <a:headEnd/>
            <a:tailEnd/>
          </a:ln>
        </p:spPr>
        <p:txBody>
          <a:bodyPr wrap="none" anchor="ct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spcBef>
                <a:spcPct val="0"/>
              </a:spcBef>
              <a:buClrTx/>
              <a:buSzTx/>
              <a:buFontTx/>
              <a:buNone/>
            </a:pPr>
            <a:endParaRPr lang="zh-CN" altLang="en-US" sz="1800" b="1">
              <a:latin typeface="Arial" charset="0"/>
              <a:ea typeface="宋体" charset="0"/>
            </a:endParaRPr>
          </a:p>
        </p:txBody>
      </p:sp>
      <p:sp>
        <p:nvSpPr>
          <p:cNvPr id="26639" name="Text Box 28"/>
          <p:cNvSpPr txBox="1">
            <a:spLocks noChangeArrowheads="1"/>
          </p:cNvSpPr>
          <p:nvPr/>
        </p:nvSpPr>
        <p:spPr bwMode="auto">
          <a:xfrm>
            <a:off x="539750" y="3302000"/>
            <a:ext cx="1119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spcBef>
                <a:spcPct val="50000"/>
              </a:spcBef>
              <a:buClrTx/>
              <a:buSzTx/>
              <a:buFontTx/>
              <a:buNone/>
            </a:pPr>
            <a:r>
              <a:rPr lang="zh-CN" altLang="en-US" sz="1800" b="1" dirty="0">
                <a:latin typeface="Times New Roman" charset="0"/>
                <a:ea typeface="楷体_GB2312" charset="0"/>
              </a:rPr>
              <a:t>否定律</a:t>
            </a:r>
          </a:p>
        </p:txBody>
      </p:sp>
    </p:spTree>
    <p:extLst>
      <p:ext uri="{BB962C8B-B14F-4D97-AF65-F5344CB8AC3E}">
        <p14:creationId xmlns:p14="http://schemas.microsoft.com/office/powerpoint/2010/main" val="106401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逻辑等价的判定</a:t>
            </a:r>
            <a:endParaRPr lang="en-US" dirty="0"/>
          </a:p>
        </p:txBody>
      </p:sp>
      <p:sp>
        <p:nvSpPr>
          <p:cNvPr id="3" name="Content Placeholder 2"/>
          <p:cNvSpPr>
            <a:spLocks noGrp="1"/>
          </p:cNvSpPr>
          <p:nvPr>
            <p:ph sz="quarter" idx="1"/>
          </p:nvPr>
        </p:nvSpPr>
        <p:spPr/>
        <p:txBody>
          <a:bodyPr>
            <a:normAutofit/>
          </a:bodyPr>
          <a:lstStyle/>
          <a:p>
            <a:r>
              <a:rPr lang="en-US" altLang="zh-CN" sz="2400" dirty="0">
                <a:latin typeface="Times New Roman" charset="0"/>
                <a:ea typeface="楷体_GB2312" charset="0"/>
                <a:sym typeface="Symbol" charset="2"/>
              </a:rPr>
              <a:t> </a:t>
            </a:r>
            <a:r>
              <a:rPr lang="en-US" altLang="zh-CN" sz="2400" dirty="0">
                <a:latin typeface="Times New Roman" charset="0"/>
                <a:sym typeface="Symbol" charset="2"/>
              </a:rPr>
              <a:t>¬</a:t>
            </a:r>
            <a:r>
              <a:rPr kumimoji="1" lang="en-US" altLang="zh-CN" sz="2400" dirty="0">
                <a:latin typeface="Times New Roman" charset="0"/>
              </a:rPr>
              <a:t>(</a:t>
            </a:r>
            <a:r>
              <a:rPr kumimoji="1" lang="en-US" altLang="zh-CN" sz="2400" i="1" dirty="0" err="1">
                <a:latin typeface="Times New Roman" charset="0"/>
              </a:rPr>
              <a:t>p</a:t>
            </a:r>
            <a:r>
              <a:rPr kumimoji="1" lang="en-US" altLang="zh-CN" sz="2400" dirty="0" err="1">
                <a:latin typeface="Times New Roman" charset="0"/>
                <a:sym typeface="Symbol" charset="2"/>
              </a:rPr>
              <a:t></a:t>
            </a:r>
            <a:r>
              <a:rPr kumimoji="1" lang="en-US" altLang="zh-CN" sz="2400" i="1" dirty="0" err="1">
                <a:latin typeface="Times New Roman" charset="0"/>
                <a:sym typeface="Symbol" charset="2"/>
              </a:rPr>
              <a:t>q</a:t>
            </a:r>
            <a:r>
              <a:rPr kumimoji="1" lang="en-US" altLang="zh-CN" sz="2400" dirty="0">
                <a:latin typeface="Times New Roman" charset="0"/>
                <a:sym typeface="Symbol" charset="2"/>
              </a:rPr>
              <a:t>)</a:t>
            </a:r>
            <a:r>
              <a:rPr lang="zh-CN" altLang="en-US" sz="2400" dirty="0">
                <a:latin typeface="Times New Roman" charset="0"/>
              </a:rPr>
              <a:t>和</a:t>
            </a:r>
            <a:r>
              <a:rPr lang="en-US" altLang="zh-CN" sz="2400" i="1" dirty="0">
                <a:latin typeface="Times New Roman" charset="0"/>
                <a:sym typeface="Symbol" charset="2"/>
              </a:rPr>
              <a:t>p</a:t>
            </a:r>
            <a:r>
              <a:rPr lang="en-US" altLang="zh-CN" sz="2400" dirty="0">
                <a:latin typeface="Times New Roman" charset="0"/>
                <a:sym typeface="Symbol" charset="2"/>
              </a:rPr>
              <a:t>¬</a:t>
            </a:r>
            <a:r>
              <a:rPr lang="en-US" altLang="zh-CN" sz="2400" i="1" dirty="0">
                <a:latin typeface="Times New Roman" charset="0"/>
                <a:sym typeface="Symbol" charset="2"/>
              </a:rPr>
              <a:t>q</a:t>
            </a:r>
            <a:r>
              <a:rPr lang="zh-CN" altLang="en-US" sz="2400" dirty="0">
                <a:latin typeface="Times New Roman" charset="0"/>
              </a:rPr>
              <a:t>是否逻辑等价？</a:t>
            </a:r>
            <a:endParaRPr lang="en-US" altLang="zh-CN" sz="2400" dirty="0">
              <a:latin typeface="Times New Roman" charset="0"/>
            </a:endParaRPr>
          </a:p>
          <a:p>
            <a:pPr marL="0" indent="0">
              <a:lnSpc>
                <a:spcPct val="110000"/>
              </a:lnSpc>
              <a:spcBef>
                <a:spcPct val="40000"/>
              </a:spcBef>
              <a:buClr>
                <a:schemeClr val="tx2"/>
              </a:buClr>
              <a:buSzPct val="70000"/>
              <a:buNone/>
            </a:pPr>
            <a:r>
              <a:rPr lang="zh-CN" altLang="en-US" sz="2400" dirty="0" smtClean="0">
                <a:latin typeface="Times New Roman" charset="0"/>
                <a:sym typeface="Symbol" charset="2"/>
              </a:rPr>
              <a:t>	</a:t>
            </a:r>
            <a:r>
              <a:rPr lang="en-US" altLang="zh-CN" sz="2400" dirty="0" smtClean="0">
                <a:latin typeface="Times New Roman" charset="0"/>
                <a:sym typeface="Symbol" charset="2"/>
              </a:rPr>
              <a:t>¬</a:t>
            </a:r>
            <a:r>
              <a:rPr kumimoji="1" lang="en-US" altLang="zh-CN" sz="2400" dirty="0" smtClean="0">
                <a:latin typeface="Times New Roman" charset="0"/>
              </a:rPr>
              <a:t>(</a:t>
            </a:r>
            <a:r>
              <a:rPr kumimoji="1" lang="en-US" altLang="zh-CN" sz="2400" i="1" dirty="0" err="1">
                <a:latin typeface="Times New Roman" charset="0"/>
              </a:rPr>
              <a:t>p</a:t>
            </a:r>
            <a:r>
              <a:rPr kumimoji="1" lang="en-US" altLang="zh-CN" sz="2400" dirty="0" err="1">
                <a:latin typeface="Times New Roman" charset="0"/>
                <a:sym typeface="Symbol" charset="2"/>
              </a:rPr>
              <a:t></a:t>
            </a:r>
            <a:r>
              <a:rPr kumimoji="1" lang="en-US" altLang="zh-CN" sz="2400" i="1" dirty="0" err="1">
                <a:latin typeface="Times New Roman" charset="0"/>
                <a:sym typeface="Symbol" charset="2"/>
              </a:rPr>
              <a:t>q</a:t>
            </a:r>
            <a:r>
              <a:rPr kumimoji="1" lang="en-US" altLang="zh-CN" sz="2400" dirty="0">
                <a:latin typeface="Times New Roman" charset="0"/>
                <a:sym typeface="Symbol" charset="2"/>
              </a:rPr>
              <a:t>)  </a:t>
            </a:r>
            <a:r>
              <a:rPr lang="en-US" altLang="zh-CN" sz="2400" dirty="0">
                <a:latin typeface="Times New Roman" charset="0"/>
                <a:sym typeface="Symbol" charset="2"/>
              </a:rPr>
              <a:t>¬</a:t>
            </a:r>
            <a:r>
              <a:rPr kumimoji="1" lang="en-US" altLang="zh-CN" sz="2400" dirty="0">
                <a:latin typeface="Times New Roman" charset="0"/>
              </a:rPr>
              <a:t>(</a:t>
            </a:r>
            <a:r>
              <a:rPr lang="en-US" altLang="zh-CN" sz="2400" dirty="0">
                <a:latin typeface="Times New Roman" charset="0"/>
                <a:sym typeface="Symbol" charset="2"/>
              </a:rPr>
              <a:t>¬</a:t>
            </a:r>
            <a:r>
              <a:rPr kumimoji="1" lang="en-US" altLang="zh-CN" sz="2400" i="1" dirty="0" err="1">
                <a:latin typeface="Times New Roman" charset="0"/>
              </a:rPr>
              <a:t>p</a:t>
            </a:r>
            <a:r>
              <a:rPr lang="en-US" altLang="zh-CN" sz="2400" dirty="0" err="1">
                <a:latin typeface="Times New Roman" charset="0"/>
                <a:sym typeface="Symbol" charset="2"/>
              </a:rPr>
              <a:t></a:t>
            </a:r>
            <a:r>
              <a:rPr kumimoji="1" lang="en-US" altLang="zh-CN" sz="2400" i="1" dirty="0" err="1">
                <a:latin typeface="Times New Roman" charset="0"/>
                <a:sym typeface="Symbol" charset="2"/>
              </a:rPr>
              <a:t>q</a:t>
            </a:r>
            <a:r>
              <a:rPr kumimoji="1" lang="en-US" altLang="zh-CN" sz="2400" dirty="0">
                <a:latin typeface="Times New Roman" charset="0"/>
                <a:sym typeface="Symbol" charset="2"/>
              </a:rPr>
              <a:t>) </a:t>
            </a:r>
          </a:p>
          <a:p>
            <a:pPr marL="0" indent="0">
              <a:lnSpc>
                <a:spcPct val="110000"/>
              </a:lnSpc>
              <a:spcBef>
                <a:spcPct val="40000"/>
              </a:spcBef>
              <a:buClr>
                <a:schemeClr val="tx2"/>
              </a:buClr>
              <a:buSzPct val="70000"/>
              <a:buNone/>
            </a:pPr>
            <a:r>
              <a:rPr kumimoji="1" lang="zh-CN" altLang="en-US" sz="2400" i="1" dirty="0" smtClean="0">
                <a:latin typeface="Times New Roman" charset="0"/>
                <a:sym typeface="Symbol" charset="2"/>
              </a:rPr>
              <a:t>	</a:t>
            </a:r>
            <a:r>
              <a:rPr kumimoji="1" lang="en-US" altLang="zh-CN" sz="2400" i="1" dirty="0" smtClean="0">
                <a:latin typeface="Times New Roman" charset="0"/>
                <a:sym typeface="Symbol" charset="2"/>
              </a:rPr>
              <a:t>              </a:t>
            </a:r>
            <a:r>
              <a:rPr kumimoji="1" lang="en-US" altLang="zh-CN" sz="2400" dirty="0">
                <a:latin typeface="Times New Roman" charset="0"/>
                <a:sym typeface="Symbol" charset="2"/>
              </a:rPr>
              <a:t> </a:t>
            </a:r>
            <a:r>
              <a:rPr lang="en-US" altLang="zh-CN" sz="2400" dirty="0">
                <a:latin typeface="Times New Roman" charset="0"/>
                <a:sym typeface="Symbol" charset="2"/>
              </a:rPr>
              <a:t>¬</a:t>
            </a:r>
            <a:r>
              <a:rPr kumimoji="1" lang="en-US" altLang="zh-CN" sz="2400" dirty="0">
                <a:latin typeface="Times New Roman" charset="0"/>
              </a:rPr>
              <a:t>(</a:t>
            </a:r>
            <a:r>
              <a:rPr lang="en-US" altLang="zh-CN" sz="2400" dirty="0">
                <a:latin typeface="Times New Roman" charset="0"/>
                <a:sym typeface="Symbol" charset="2"/>
              </a:rPr>
              <a:t>¬</a:t>
            </a:r>
            <a:r>
              <a:rPr kumimoji="1" lang="en-US" altLang="zh-CN" sz="2400" i="1" dirty="0">
                <a:latin typeface="Times New Roman" charset="0"/>
              </a:rPr>
              <a:t>p</a:t>
            </a:r>
            <a:r>
              <a:rPr kumimoji="1" lang="en-US" altLang="zh-CN" sz="2400" dirty="0">
                <a:latin typeface="Times New Roman" charset="0"/>
              </a:rPr>
              <a:t>)</a:t>
            </a:r>
            <a:r>
              <a:rPr lang="en-US" altLang="zh-CN" sz="2400" dirty="0">
                <a:latin typeface="Times New Roman" charset="0"/>
                <a:sym typeface="Symbol" charset="2"/>
              </a:rPr>
              <a:t>  ¬</a:t>
            </a:r>
            <a:r>
              <a:rPr lang="en-US" altLang="zh-CN" sz="2400" i="1" dirty="0">
                <a:latin typeface="Times New Roman" charset="0"/>
                <a:sym typeface="Symbol" charset="2"/>
              </a:rPr>
              <a:t>q</a:t>
            </a:r>
          </a:p>
          <a:p>
            <a:pPr marL="0" indent="0">
              <a:lnSpc>
                <a:spcPct val="110000"/>
              </a:lnSpc>
              <a:spcBef>
                <a:spcPct val="40000"/>
              </a:spcBef>
              <a:buClr>
                <a:schemeClr val="tx2"/>
              </a:buClr>
              <a:buSzPct val="70000"/>
              <a:buNone/>
            </a:pPr>
            <a:r>
              <a:rPr kumimoji="1" lang="zh-CN" altLang="en-US" sz="2400" dirty="0" smtClean="0">
                <a:latin typeface="Times New Roman" charset="0"/>
                <a:sym typeface="Symbol" charset="2"/>
              </a:rPr>
              <a:t>	</a:t>
            </a:r>
            <a:r>
              <a:rPr kumimoji="1" lang="en-US" altLang="zh-CN" sz="2400" dirty="0" smtClean="0">
                <a:latin typeface="Times New Roman" charset="0"/>
                <a:sym typeface="Symbol" charset="2"/>
              </a:rPr>
              <a:t>              </a:t>
            </a:r>
            <a:r>
              <a:rPr kumimoji="1" lang="en-US" altLang="zh-CN" sz="2400" dirty="0">
                <a:latin typeface="Times New Roman" charset="0"/>
                <a:sym typeface="Symbol" charset="2"/>
              </a:rPr>
              <a:t> </a:t>
            </a:r>
            <a:r>
              <a:rPr lang="en-US" altLang="zh-CN" sz="2400" dirty="0">
                <a:latin typeface="Times New Roman" charset="0"/>
                <a:sym typeface="Symbol" charset="2"/>
              </a:rPr>
              <a:t> </a:t>
            </a:r>
            <a:r>
              <a:rPr kumimoji="1" lang="en-US" altLang="zh-CN" sz="2400" i="1" dirty="0">
                <a:latin typeface="Times New Roman" charset="0"/>
              </a:rPr>
              <a:t>p</a:t>
            </a:r>
            <a:r>
              <a:rPr kumimoji="1" lang="en-US" altLang="zh-CN" sz="2400" dirty="0">
                <a:latin typeface="Times New Roman" charset="0"/>
              </a:rPr>
              <a:t> </a:t>
            </a:r>
            <a:r>
              <a:rPr lang="en-US" altLang="zh-CN" sz="2400" dirty="0">
                <a:latin typeface="Times New Roman" charset="0"/>
                <a:sym typeface="Symbol" charset="2"/>
              </a:rPr>
              <a:t> ¬</a:t>
            </a:r>
            <a:r>
              <a:rPr lang="en-US" altLang="zh-CN" sz="2400" i="1" dirty="0" smtClean="0">
                <a:latin typeface="Times New Roman" charset="0"/>
                <a:sym typeface="Symbol" charset="2"/>
              </a:rPr>
              <a:t>q</a:t>
            </a:r>
            <a:endParaRPr lang="zh-CN" altLang="en-US" sz="2400" dirty="0" smtClean="0"/>
          </a:p>
          <a:p>
            <a:r>
              <a:rPr lang="en-US" altLang="zh-CN" sz="2400" i="1" dirty="0" err="1">
                <a:latin typeface="Times New Roman" pitchFamily="18" charset="0"/>
                <a:ea typeface="宋体" charset="-122"/>
                <a:sym typeface="Symbol" pitchFamily="18" charset="2"/>
              </a:rPr>
              <a:t>p</a:t>
            </a:r>
            <a:r>
              <a:rPr lang="en-US" altLang="zh-CN" sz="2400" dirty="0" err="1">
                <a:latin typeface="Times New Roman" pitchFamily="18" charset="0"/>
                <a:ea typeface="宋体" charset="-122"/>
                <a:sym typeface="Symbol" pitchFamily="18" charset="2"/>
              </a:rPr>
              <a:t></a:t>
            </a:r>
            <a:r>
              <a:rPr lang="en-US" altLang="zh-CN" sz="2400" i="1" dirty="0" err="1">
                <a:latin typeface="Times New Roman" pitchFamily="18" charset="0"/>
                <a:ea typeface="宋体" charset="-122"/>
                <a:sym typeface="Symbol" pitchFamily="18" charset="2"/>
              </a:rPr>
              <a:t>q</a:t>
            </a:r>
            <a:r>
              <a:rPr lang="en-US" altLang="zh-CN" sz="2400" i="1" dirty="0">
                <a:latin typeface="Times New Roman" pitchFamily="18" charset="0"/>
                <a:ea typeface="宋体" charset="-122"/>
                <a:sym typeface="Symbol" pitchFamily="18" charset="2"/>
              </a:rPr>
              <a:t> </a:t>
            </a:r>
            <a:r>
              <a:rPr kumimoji="1" lang="en-US" altLang="zh-CN" sz="2400" dirty="0">
                <a:latin typeface="Times New Roman" pitchFamily="18" charset="0"/>
                <a:ea typeface="宋体" charset="-122"/>
                <a:sym typeface="Symbol" pitchFamily="18" charset="2"/>
              </a:rPr>
              <a:t> </a:t>
            </a:r>
            <a:r>
              <a:rPr lang="en-US" altLang="zh-CN" sz="2400" i="1" dirty="0" err="1">
                <a:latin typeface="Times New Roman" pitchFamily="18" charset="0"/>
                <a:ea typeface="宋体" charset="-122"/>
                <a:sym typeface="Symbol" pitchFamily="18" charset="2"/>
              </a:rPr>
              <a:t>p</a:t>
            </a:r>
            <a:r>
              <a:rPr lang="en-US" altLang="zh-CN" sz="2400" dirty="0" err="1">
                <a:latin typeface="Times New Roman" pitchFamily="18" charset="0"/>
                <a:ea typeface="宋体" charset="-122"/>
                <a:sym typeface="Symbol" pitchFamily="18" charset="2"/>
              </a:rPr>
              <a:t></a:t>
            </a:r>
            <a:r>
              <a:rPr lang="en-US" altLang="zh-CN" sz="2400" i="1" dirty="0" err="1">
                <a:latin typeface="Times New Roman" pitchFamily="18" charset="0"/>
                <a:ea typeface="宋体" charset="-122"/>
                <a:sym typeface="Symbol" pitchFamily="18" charset="2"/>
              </a:rPr>
              <a:t>q</a:t>
            </a:r>
            <a:r>
              <a:rPr lang="zh-CN" altLang="en-US" sz="2400" kern="0" dirty="0">
                <a:latin typeface="+mn-ea"/>
              </a:rPr>
              <a:t>是否永真？</a:t>
            </a:r>
            <a:endParaRPr lang="en-US" altLang="zh-CN" sz="2400" kern="0" dirty="0">
              <a:latin typeface="+mn-ea"/>
            </a:endParaRPr>
          </a:p>
          <a:p>
            <a:pPr marL="0" indent="0">
              <a:lnSpc>
                <a:spcPct val="110000"/>
              </a:lnSpc>
              <a:spcBef>
                <a:spcPct val="40000"/>
              </a:spcBef>
              <a:buClr>
                <a:schemeClr val="tx2"/>
              </a:buClr>
              <a:buSzPct val="70000"/>
              <a:buNone/>
              <a:defRPr/>
            </a:pPr>
            <a:r>
              <a:rPr lang="zh-CN" altLang="en-US" sz="2400" i="1" dirty="0" smtClean="0">
                <a:latin typeface="Times New Roman" pitchFamily="18" charset="0"/>
                <a:ea typeface="宋体" charset="-122"/>
                <a:sym typeface="Symbol" pitchFamily="18" charset="2"/>
              </a:rPr>
              <a:t>	</a:t>
            </a:r>
            <a:r>
              <a:rPr lang="en-US" altLang="zh-CN" sz="2400" i="1" dirty="0" err="1" smtClean="0">
                <a:latin typeface="Times New Roman" pitchFamily="18" charset="0"/>
                <a:ea typeface="宋体" charset="-122"/>
                <a:sym typeface="Symbol" pitchFamily="18" charset="2"/>
              </a:rPr>
              <a:t>p</a:t>
            </a:r>
            <a:r>
              <a:rPr lang="en-US" altLang="zh-CN" sz="2400" dirty="0" err="1">
                <a:latin typeface="Times New Roman" pitchFamily="18" charset="0"/>
                <a:ea typeface="宋体" charset="-122"/>
                <a:sym typeface="Symbol" pitchFamily="18" charset="2"/>
              </a:rPr>
              <a:t></a:t>
            </a:r>
            <a:r>
              <a:rPr lang="en-US" altLang="zh-CN" sz="2400" i="1" dirty="0" err="1">
                <a:latin typeface="Times New Roman" pitchFamily="18" charset="0"/>
                <a:ea typeface="宋体" charset="-122"/>
                <a:sym typeface="Symbol" pitchFamily="18" charset="2"/>
              </a:rPr>
              <a:t>q</a:t>
            </a:r>
            <a:r>
              <a:rPr lang="en-US" altLang="zh-CN" sz="2400" i="1" dirty="0">
                <a:latin typeface="Times New Roman" pitchFamily="18" charset="0"/>
                <a:ea typeface="宋体" charset="-122"/>
                <a:sym typeface="Symbol" pitchFamily="18" charset="2"/>
              </a:rPr>
              <a:t> </a:t>
            </a:r>
            <a:r>
              <a:rPr kumimoji="1" lang="en-US" altLang="zh-CN" sz="2400" dirty="0">
                <a:latin typeface="Times New Roman" pitchFamily="18" charset="0"/>
                <a:ea typeface="宋体" charset="-122"/>
                <a:sym typeface="Symbol" pitchFamily="18" charset="2"/>
              </a:rPr>
              <a:t> </a:t>
            </a:r>
            <a:r>
              <a:rPr lang="en-US" altLang="zh-CN" sz="2400" i="1" dirty="0" err="1">
                <a:latin typeface="Times New Roman" pitchFamily="18" charset="0"/>
                <a:ea typeface="宋体" charset="-122"/>
                <a:sym typeface="Symbol" pitchFamily="18" charset="2"/>
              </a:rPr>
              <a:t>p</a:t>
            </a:r>
            <a:r>
              <a:rPr lang="en-US" altLang="zh-CN" sz="2400" dirty="0" err="1">
                <a:latin typeface="Times New Roman" pitchFamily="18" charset="0"/>
                <a:ea typeface="宋体" charset="-122"/>
                <a:sym typeface="Symbol" pitchFamily="18" charset="2"/>
              </a:rPr>
              <a:t></a:t>
            </a:r>
            <a:r>
              <a:rPr lang="en-US" altLang="zh-CN" sz="2400" i="1" dirty="0" err="1">
                <a:latin typeface="Times New Roman" pitchFamily="18" charset="0"/>
                <a:ea typeface="宋体" charset="-122"/>
                <a:sym typeface="Symbol" pitchFamily="18" charset="2"/>
              </a:rPr>
              <a:t>q</a:t>
            </a:r>
            <a:r>
              <a:rPr lang="en-US" altLang="zh-CN" sz="2400" i="1" dirty="0">
                <a:latin typeface="Times New Roman" pitchFamily="18" charset="0"/>
                <a:ea typeface="宋体" charset="-122"/>
                <a:sym typeface="Symbol" pitchFamily="18" charset="2"/>
              </a:rPr>
              <a:t>  </a:t>
            </a:r>
            <a:r>
              <a:rPr kumimoji="1" lang="en-US" altLang="zh-CN" sz="2400" dirty="0">
                <a:latin typeface="Times New Roman" pitchFamily="18" charset="0"/>
                <a:ea typeface="宋体" charset="-122"/>
                <a:sym typeface="Symbol"/>
              </a:rPr>
              <a:t> </a:t>
            </a:r>
            <a:r>
              <a:rPr lang="en-US" altLang="zh-CN" sz="2400" dirty="0">
                <a:latin typeface="Times New Roman" pitchFamily="18" charset="0"/>
                <a:ea typeface="宋体" charset="-122"/>
                <a:cs typeface="Arial" charset="0"/>
                <a:sym typeface="Symbol" pitchFamily="18" charset="2"/>
              </a:rPr>
              <a:t>¬</a:t>
            </a:r>
            <a:r>
              <a:rPr kumimoji="1" lang="en-US" altLang="zh-CN" sz="2400" dirty="0">
                <a:latin typeface="Times New Roman" pitchFamily="18" charset="0"/>
                <a:ea typeface="宋体" charset="-122"/>
              </a:rPr>
              <a:t>(</a:t>
            </a:r>
            <a:r>
              <a:rPr lang="en-US" altLang="zh-CN" sz="2400" i="1" dirty="0" err="1">
                <a:latin typeface="Times New Roman" pitchFamily="18" charset="0"/>
                <a:ea typeface="宋体" charset="-122"/>
                <a:sym typeface="Symbol" pitchFamily="18" charset="2"/>
              </a:rPr>
              <a:t>p</a:t>
            </a:r>
            <a:r>
              <a:rPr lang="en-US" altLang="zh-CN" sz="2400" dirty="0" err="1">
                <a:latin typeface="Times New Roman" pitchFamily="18" charset="0"/>
                <a:ea typeface="宋体" charset="-122"/>
                <a:sym typeface="Symbol" pitchFamily="18" charset="2"/>
              </a:rPr>
              <a:t></a:t>
            </a:r>
            <a:r>
              <a:rPr lang="en-US" altLang="zh-CN" sz="2400" i="1" dirty="0" err="1">
                <a:latin typeface="Times New Roman" pitchFamily="18" charset="0"/>
                <a:ea typeface="宋体" charset="-122"/>
                <a:sym typeface="Symbol" pitchFamily="18" charset="2"/>
              </a:rPr>
              <a:t>q</a:t>
            </a:r>
            <a:r>
              <a:rPr kumimoji="1" lang="en-US" altLang="zh-CN" sz="2400" dirty="0">
                <a:latin typeface="Times New Roman" pitchFamily="18" charset="0"/>
                <a:ea typeface="宋体" charset="-122"/>
                <a:sym typeface="Symbol" pitchFamily="18" charset="2"/>
              </a:rPr>
              <a:t>)</a:t>
            </a:r>
            <a:r>
              <a:rPr lang="en-US" altLang="zh-CN" sz="2400" i="1" dirty="0">
                <a:latin typeface="Times New Roman" pitchFamily="18" charset="0"/>
                <a:ea typeface="宋体" charset="-122"/>
                <a:sym typeface="Symbol" pitchFamily="18" charset="2"/>
              </a:rPr>
              <a:t> </a:t>
            </a:r>
            <a:r>
              <a:rPr lang="en-US" altLang="zh-CN" sz="2400" dirty="0">
                <a:latin typeface="Times New Roman" pitchFamily="18" charset="0"/>
                <a:ea typeface="宋体" charset="-122"/>
                <a:sym typeface="Symbol" pitchFamily="18" charset="2"/>
              </a:rPr>
              <a:t></a:t>
            </a:r>
            <a:r>
              <a:rPr lang="en-US" altLang="zh-CN" sz="2400" i="1" dirty="0">
                <a:latin typeface="Times New Roman" pitchFamily="18" charset="0"/>
                <a:ea typeface="宋体" charset="-122"/>
                <a:sym typeface="Symbol" pitchFamily="18" charset="2"/>
              </a:rPr>
              <a:t> </a:t>
            </a:r>
            <a:r>
              <a:rPr kumimoji="1" lang="en-US" altLang="zh-CN" sz="2400" dirty="0">
                <a:latin typeface="Times New Roman" pitchFamily="18" charset="0"/>
                <a:ea typeface="宋体" charset="-122"/>
              </a:rPr>
              <a:t>(</a:t>
            </a:r>
            <a:r>
              <a:rPr lang="en-US" altLang="zh-CN" sz="2400" i="1" dirty="0" err="1">
                <a:latin typeface="Times New Roman" pitchFamily="18" charset="0"/>
                <a:ea typeface="宋体" charset="-122"/>
                <a:sym typeface="Symbol" pitchFamily="18" charset="2"/>
              </a:rPr>
              <a:t>p</a:t>
            </a:r>
            <a:r>
              <a:rPr lang="en-US" altLang="zh-CN" sz="2400" dirty="0" err="1">
                <a:latin typeface="Times New Roman" pitchFamily="18" charset="0"/>
                <a:ea typeface="宋体" charset="-122"/>
                <a:sym typeface="Symbol" pitchFamily="18" charset="2"/>
              </a:rPr>
              <a:t></a:t>
            </a:r>
            <a:r>
              <a:rPr lang="en-US" altLang="zh-CN" sz="2400" i="1" dirty="0" err="1">
                <a:latin typeface="Times New Roman" pitchFamily="18" charset="0"/>
                <a:ea typeface="宋体" charset="-122"/>
                <a:sym typeface="Symbol" pitchFamily="18" charset="2"/>
              </a:rPr>
              <a:t>q</a:t>
            </a:r>
            <a:r>
              <a:rPr lang="en-US" altLang="zh-CN" sz="2400" dirty="0">
                <a:latin typeface="Times New Roman" pitchFamily="18" charset="0"/>
                <a:ea typeface="宋体" charset="-122"/>
                <a:sym typeface="Symbol" pitchFamily="18" charset="2"/>
              </a:rPr>
              <a:t>)</a:t>
            </a:r>
            <a:r>
              <a:rPr kumimoji="1" lang="en-US" altLang="zh-CN" sz="2400" dirty="0">
                <a:latin typeface="Times New Roman" pitchFamily="18" charset="0"/>
                <a:ea typeface="宋体" charset="-122"/>
                <a:sym typeface="Symbol"/>
              </a:rPr>
              <a:t> </a:t>
            </a:r>
          </a:p>
          <a:p>
            <a:pPr marL="0" indent="0">
              <a:lnSpc>
                <a:spcPct val="110000"/>
              </a:lnSpc>
              <a:spcBef>
                <a:spcPct val="40000"/>
              </a:spcBef>
              <a:buClr>
                <a:schemeClr val="tx2"/>
              </a:buClr>
              <a:buSzPct val="70000"/>
              <a:buNone/>
              <a:defRPr/>
            </a:pPr>
            <a:r>
              <a:rPr kumimoji="1" lang="en-US" altLang="zh-CN" sz="2400" i="1" dirty="0">
                <a:latin typeface="Times New Roman" pitchFamily="18" charset="0"/>
                <a:ea typeface="宋体" charset="-122"/>
                <a:sym typeface="Symbol"/>
              </a:rPr>
              <a:t>                         </a:t>
            </a:r>
            <a:r>
              <a:rPr kumimoji="1" lang="zh-CN" altLang="en-US" sz="2400" i="1" dirty="0" smtClean="0">
                <a:latin typeface="Times New Roman" pitchFamily="18" charset="0"/>
                <a:ea typeface="宋体" charset="-122"/>
                <a:sym typeface="Symbol"/>
              </a:rPr>
              <a:t>       </a:t>
            </a:r>
            <a:r>
              <a:rPr kumimoji="1" lang="en-US" altLang="zh-CN" sz="2400" i="1" dirty="0" smtClean="0">
                <a:latin typeface="Times New Roman" pitchFamily="18" charset="0"/>
                <a:ea typeface="宋体" charset="-122"/>
                <a:sym typeface="Symbol"/>
              </a:rPr>
              <a:t> </a:t>
            </a:r>
            <a:r>
              <a:rPr kumimoji="1" lang="en-US" altLang="zh-CN" sz="2400" dirty="0">
                <a:latin typeface="Times New Roman" pitchFamily="18" charset="0"/>
                <a:ea typeface="宋体" charset="-122"/>
                <a:sym typeface="Symbol"/>
              </a:rPr>
              <a:t> </a:t>
            </a:r>
            <a:r>
              <a:rPr kumimoji="1" lang="en-US" altLang="zh-CN" sz="2400" dirty="0">
                <a:latin typeface="Times New Roman" pitchFamily="18" charset="0"/>
                <a:ea typeface="宋体" charset="-122"/>
              </a:rPr>
              <a:t>(</a:t>
            </a:r>
            <a:r>
              <a:rPr lang="en-US" altLang="zh-CN" sz="2400" dirty="0">
                <a:latin typeface="Times New Roman" pitchFamily="18" charset="0"/>
                <a:ea typeface="宋体" charset="-122"/>
                <a:cs typeface="Arial" charset="0"/>
                <a:sym typeface="Symbol" pitchFamily="18" charset="2"/>
              </a:rPr>
              <a:t>¬</a:t>
            </a:r>
            <a:r>
              <a:rPr kumimoji="1" lang="en-US" altLang="zh-CN" sz="2400" i="1" dirty="0">
                <a:latin typeface="Times New Roman" pitchFamily="18" charset="0"/>
                <a:ea typeface="宋体" charset="-122"/>
              </a:rPr>
              <a:t>p</a:t>
            </a:r>
            <a:r>
              <a:rPr lang="en-US" altLang="zh-CN" sz="2400" dirty="0">
                <a:latin typeface="Times New Roman" pitchFamily="18" charset="0"/>
                <a:ea typeface="宋体" charset="-122"/>
                <a:sym typeface="Symbol" pitchFamily="18" charset="2"/>
              </a:rPr>
              <a:t></a:t>
            </a:r>
            <a:r>
              <a:rPr lang="en-US" altLang="zh-CN" sz="2400" dirty="0">
                <a:latin typeface="Times New Roman" pitchFamily="18" charset="0"/>
                <a:ea typeface="宋体" charset="-122"/>
                <a:cs typeface="Arial" charset="0"/>
                <a:sym typeface="Symbol" pitchFamily="18" charset="2"/>
              </a:rPr>
              <a:t> ¬</a:t>
            </a:r>
            <a:r>
              <a:rPr lang="en-US" altLang="zh-CN" sz="2400" i="1" dirty="0">
                <a:latin typeface="Times New Roman" pitchFamily="18" charset="0"/>
                <a:ea typeface="宋体" charset="-122"/>
                <a:sym typeface="Symbol" pitchFamily="18" charset="2"/>
              </a:rPr>
              <a:t>q</a:t>
            </a:r>
            <a:r>
              <a:rPr kumimoji="1" lang="en-US" altLang="zh-CN" sz="2400" dirty="0">
                <a:latin typeface="Times New Roman" pitchFamily="18" charset="0"/>
                <a:ea typeface="宋体" charset="-122"/>
              </a:rPr>
              <a:t>)</a:t>
            </a:r>
            <a:r>
              <a:rPr lang="en-US" altLang="zh-CN" sz="2400" dirty="0">
                <a:latin typeface="Times New Roman" pitchFamily="18" charset="0"/>
                <a:ea typeface="宋体" charset="-122"/>
                <a:sym typeface="Symbol" pitchFamily="18" charset="2"/>
              </a:rPr>
              <a:t> </a:t>
            </a:r>
            <a:r>
              <a:rPr kumimoji="1" lang="en-US" altLang="zh-CN" sz="2400" dirty="0">
                <a:latin typeface="Times New Roman" pitchFamily="18" charset="0"/>
                <a:ea typeface="宋体" charset="-122"/>
              </a:rPr>
              <a:t> (</a:t>
            </a:r>
            <a:r>
              <a:rPr lang="en-US" altLang="zh-CN" sz="2400" i="1" dirty="0" err="1">
                <a:latin typeface="Times New Roman" pitchFamily="18" charset="0"/>
                <a:ea typeface="宋体" charset="-122"/>
                <a:sym typeface="Symbol" pitchFamily="18" charset="2"/>
              </a:rPr>
              <a:t>p</a:t>
            </a:r>
            <a:r>
              <a:rPr lang="en-US" altLang="zh-CN" sz="2400" dirty="0" err="1">
                <a:latin typeface="Times New Roman" pitchFamily="18" charset="0"/>
                <a:ea typeface="宋体" charset="-122"/>
                <a:sym typeface="Symbol" pitchFamily="18" charset="2"/>
              </a:rPr>
              <a:t></a:t>
            </a:r>
            <a:r>
              <a:rPr lang="en-US" altLang="zh-CN" sz="2400" i="1" dirty="0" err="1">
                <a:latin typeface="Times New Roman" pitchFamily="18" charset="0"/>
                <a:ea typeface="宋体" charset="-122"/>
                <a:sym typeface="Symbol" pitchFamily="18" charset="2"/>
              </a:rPr>
              <a:t>q</a:t>
            </a:r>
            <a:r>
              <a:rPr lang="en-US" altLang="zh-CN" sz="2400" dirty="0">
                <a:latin typeface="Times New Roman" pitchFamily="18" charset="0"/>
                <a:ea typeface="宋体" charset="-122"/>
                <a:sym typeface="Symbol" pitchFamily="18" charset="2"/>
              </a:rPr>
              <a:t>)</a:t>
            </a:r>
            <a:r>
              <a:rPr kumimoji="1" lang="en-US" altLang="zh-CN" sz="2400" dirty="0">
                <a:latin typeface="Times New Roman" pitchFamily="18" charset="0"/>
                <a:ea typeface="宋体" charset="-122"/>
                <a:sym typeface="Symbol"/>
              </a:rPr>
              <a:t> </a:t>
            </a:r>
            <a:endParaRPr lang="en-US" altLang="zh-CN" sz="2400" i="1" dirty="0">
              <a:latin typeface="Times New Roman" pitchFamily="18" charset="0"/>
              <a:ea typeface="宋体" charset="-122"/>
              <a:sym typeface="Symbol" pitchFamily="18" charset="2"/>
            </a:endParaRPr>
          </a:p>
          <a:p>
            <a:pPr marL="0" indent="0">
              <a:lnSpc>
                <a:spcPct val="110000"/>
              </a:lnSpc>
              <a:spcBef>
                <a:spcPct val="40000"/>
              </a:spcBef>
              <a:buClr>
                <a:schemeClr val="tx2"/>
              </a:buClr>
              <a:buSzPct val="70000"/>
              <a:buNone/>
              <a:defRPr/>
            </a:pPr>
            <a:r>
              <a:rPr kumimoji="1" lang="en-US" altLang="zh-CN" sz="2400" dirty="0">
                <a:latin typeface="Times New Roman" pitchFamily="18" charset="0"/>
                <a:ea typeface="宋体" charset="-122"/>
                <a:sym typeface="Symbol"/>
              </a:rPr>
              <a:t>                         </a:t>
            </a:r>
            <a:r>
              <a:rPr kumimoji="1" lang="zh-CN" altLang="en-US" sz="2400" dirty="0" smtClean="0">
                <a:latin typeface="Times New Roman" pitchFamily="18" charset="0"/>
                <a:ea typeface="宋体" charset="-122"/>
                <a:sym typeface="Symbol"/>
              </a:rPr>
              <a:t>       </a:t>
            </a:r>
            <a:r>
              <a:rPr kumimoji="1" lang="en-US" altLang="zh-CN" sz="2400" dirty="0" smtClean="0">
                <a:latin typeface="Times New Roman" pitchFamily="18" charset="0"/>
                <a:ea typeface="宋体" charset="-122"/>
                <a:sym typeface="Symbol"/>
              </a:rPr>
              <a:t> </a:t>
            </a:r>
            <a:r>
              <a:rPr kumimoji="1" lang="en-US" altLang="zh-CN" sz="2400" dirty="0">
                <a:latin typeface="Times New Roman" pitchFamily="18" charset="0"/>
                <a:ea typeface="宋体" charset="-122"/>
                <a:sym typeface="Symbol"/>
              </a:rPr>
              <a:t> </a:t>
            </a:r>
            <a:r>
              <a:rPr lang="en-US" altLang="zh-CN" sz="2400" dirty="0">
                <a:latin typeface="Times New Roman" pitchFamily="18" charset="0"/>
                <a:ea typeface="宋体" charset="-122"/>
                <a:cs typeface="Arial" charset="0"/>
                <a:sym typeface="Symbol" pitchFamily="18" charset="2"/>
              </a:rPr>
              <a:t> ¬</a:t>
            </a:r>
            <a:r>
              <a:rPr kumimoji="1" lang="en-US" altLang="zh-CN" sz="2400" i="1" dirty="0" err="1">
                <a:latin typeface="Times New Roman" pitchFamily="18" charset="0"/>
                <a:ea typeface="宋体" charset="-122"/>
              </a:rPr>
              <a:t>p</a:t>
            </a:r>
            <a:r>
              <a:rPr lang="en-US" altLang="zh-CN" sz="2400" dirty="0" err="1">
                <a:latin typeface="Times New Roman" pitchFamily="18" charset="0"/>
                <a:ea typeface="宋体" charset="-122"/>
                <a:sym typeface="Symbol" pitchFamily="18" charset="2"/>
              </a:rPr>
              <a:t></a:t>
            </a:r>
            <a:r>
              <a:rPr lang="en-US" altLang="zh-CN" sz="2400" i="1" dirty="0" err="1">
                <a:latin typeface="Times New Roman" pitchFamily="18" charset="0"/>
                <a:ea typeface="宋体" charset="-122"/>
                <a:sym typeface="Symbol" pitchFamily="18" charset="2"/>
              </a:rPr>
              <a:t>p</a:t>
            </a:r>
            <a:r>
              <a:rPr lang="en-US" altLang="zh-CN" sz="2400" dirty="0">
                <a:latin typeface="Times New Roman" pitchFamily="18" charset="0"/>
                <a:ea typeface="宋体" charset="-122"/>
                <a:cs typeface="Arial" charset="0"/>
                <a:sym typeface="Symbol" pitchFamily="18" charset="2"/>
              </a:rPr>
              <a:t> </a:t>
            </a:r>
            <a:r>
              <a:rPr lang="en-US" altLang="zh-CN" sz="2400" dirty="0">
                <a:latin typeface="Times New Roman" pitchFamily="18" charset="0"/>
                <a:ea typeface="宋体" charset="-122"/>
                <a:sym typeface="Symbol" pitchFamily="18" charset="2"/>
              </a:rPr>
              <a:t></a:t>
            </a:r>
            <a:r>
              <a:rPr lang="en-US" altLang="zh-CN" sz="2400" dirty="0">
                <a:latin typeface="Times New Roman" pitchFamily="18" charset="0"/>
                <a:ea typeface="宋体" charset="-122"/>
                <a:cs typeface="Arial" charset="0"/>
                <a:sym typeface="Symbol" pitchFamily="18" charset="2"/>
              </a:rPr>
              <a:t>¬</a:t>
            </a:r>
            <a:r>
              <a:rPr lang="en-US" altLang="zh-CN" sz="2400" i="1" dirty="0">
                <a:latin typeface="Times New Roman" pitchFamily="18" charset="0"/>
                <a:ea typeface="宋体" charset="-122"/>
                <a:sym typeface="Symbol" pitchFamily="18" charset="2"/>
              </a:rPr>
              <a:t>q</a:t>
            </a:r>
            <a:r>
              <a:rPr lang="en-US" altLang="zh-CN" sz="2400" dirty="0">
                <a:latin typeface="Times New Roman" pitchFamily="18" charset="0"/>
                <a:ea typeface="宋体" charset="-122"/>
                <a:sym typeface="Symbol" pitchFamily="18" charset="2"/>
              </a:rPr>
              <a:t> </a:t>
            </a:r>
            <a:r>
              <a:rPr lang="en-US" altLang="zh-CN" sz="2400" i="1" dirty="0">
                <a:latin typeface="Times New Roman" pitchFamily="18" charset="0"/>
                <a:ea typeface="宋体" charset="-122"/>
                <a:sym typeface="Symbol" pitchFamily="18" charset="2"/>
              </a:rPr>
              <a:t>q </a:t>
            </a:r>
            <a:r>
              <a:rPr kumimoji="1" lang="en-US" altLang="zh-CN" sz="2400" dirty="0" smtClean="0">
                <a:latin typeface="Times New Roman" pitchFamily="18" charset="0"/>
                <a:ea typeface="宋体" charset="-122"/>
                <a:sym typeface="Symbol"/>
              </a:rPr>
              <a:t> </a:t>
            </a:r>
            <a:r>
              <a:rPr kumimoji="1" lang="en-US" altLang="zh-CN" sz="2400" dirty="0">
                <a:latin typeface="Times New Roman" pitchFamily="18" charset="0"/>
                <a:ea typeface="宋体" charset="-122"/>
                <a:sym typeface="Symbol"/>
              </a:rPr>
              <a:t>T</a:t>
            </a:r>
            <a:endParaRPr kumimoji="1" lang="en-US" altLang="zh-CN" sz="2400" i="1" kern="0" dirty="0">
              <a:latin typeface="Times New Roman" pitchFamily="18" charset="0"/>
            </a:endParaRPr>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0C913308-F349-4B6D-A68A-DD1791B4A57B}" type="slidenum">
              <a:rPr lang="zh-CN" altLang="en-US" smtClean="0"/>
              <a:t>33</a:t>
            </a:fld>
            <a:endParaRPr lang="zh-CN" altLang="en-US" dirty="0"/>
          </a:p>
        </p:txBody>
      </p:sp>
    </p:spTree>
    <p:extLst>
      <p:ext uri="{BB962C8B-B14F-4D97-AF65-F5344CB8AC3E}">
        <p14:creationId xmlns:p14="http://schemas.microsoft.com/office/powerpoint/2010/main" val="208774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通过逻辑等价进行推理</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0C913308-F349-4B6D-A68A-DD1791B4A57B}" type="slidenum">
              <a:rPr lang="zh-CN" altLang="en-US" smtClean="0"/>
              <a:t>34</a:t>
            </a:fld>
            <a:endParaRPr lang="zh-CN" altLang="en-US" dirty="0"/>
          </a:p>
        </p:txBody>
      </p:sp>
      <p:sp>
        <p:nvSpPr>
          <p:cNvPr id="5" name="Text Box 3"/>
          <p:cNvSpPr txBox="1">
            <a:spLocks noChangeArrowheads="1"/>
          </p:cNvSpPr>
          <p:nvPr/>
        </p:nvSpPr>
        <p:spPr bwMode="auto">
          <a:xfrm>
            <a:off x="755576" y="1844824"/>
            <a:ext cx="8254153" cy="4142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spcBef>
                <a:spcPct val="0"/>
              </a:spcBef>
              <a:buClrTx/>
              <a:buSzTx/>
              <a:buFontTx/>
              <a:buNone/>
            </a:pPr>
            <a:r>
              <a:rPr kumimoji="1" lang="en-US" altLang="zh-CN" sz="2800" dirty="0">
                <a:latin typeface="Times New Roman" charset="0"/>
                <a:ea typeface="宋体" charset="0"/>
                <a:cs typeface="Times New Roman" charset="0"/>
              </a:rPr>
              <a:t>We know that Bill, Jim and Sam are from Boston, Chicago and Detroit, respectively. Each of following sentence is half right and half wrong:</a:t>
            </a:r>
          </a:p>
          <a:p>
            <a:pPr eaLnBrk="1" hangingPunct="1">
              <a:spcBef>
                <a:spcPct val="0"/>
              </a:spcBef>
              <a:buClrTx/>
              <a:buSzTx/>
              <a:buFontTx/>
              <a:buNone/>
            </a:pPr>
            <a:endParaRPr kumimoji="1" lang="en-US" altLang="zh-CN" sz="2800" dirty="0">
              <a:latin typeface="Times New Roman" charset="0"/>
              <a:ea typeface="宋体" charset="0"/>
              <a:cs typeface="Times New Roman" charset="0"/>
            </a:endParaRPr>
          </a:p>
          <a:p>
            <a:pPr eaLnBrk="1" hangingPunct="1">
              <a:spcBef>
                <a:spcPct val="0"/>
              </a:spcBef>
              <a:buClrTx/>
              <a:buSzTx/>
              <a:buFontTx/>
              <a:buNone/>
            </a:pPr>
            <a:r>
              <a:rPr kumimoji="1" lang="en-US" altLang="zh-CN" sz="2800" b="1" dirty="0">
                <a:latin typeface="Times New Roman" charset="0"/>
                <a:ea typeface="宋体" charset="0"/>
                <a:cs typeface="Times New Roman" charset="0"/>
              </a:rPr>
              <a:t>Bill is from Boston, and Jim is from Chicago.</a:t>
            </a:r>
          </a:p>
          <a:p>
            <a:pPr eaLnBrk="1" hangingPunct="1">
              <a:spcBef>
                <a:spcPct val="0"/>
              </a:spcBef>
              <a:buClrTx/>
              <a:buSzTx/>
              <a:buFontTx/>
              <a:buNone/>
            </a:pPr>
            <a:r>
              <a:rPr kumimoji="1" lang="en-US" altLang="zh-CN" sz="2800" b="1" dirty="0">
                <a:latin typeface="Times New Roman" charset="0"/>
                <a:ea typeface="宋体" charset="0"/>
                <a:cs typeface="Times New Roman" charset="0"/>
              </a:rPr>
              <a:t>Sam is from Boston, and Bill is from Chicago.</a:t>
            </a:r>
          </a:p>
          <a:p>
            <a:pPr eaLnBrk="1" hangingPunct="1">
              <a:spcBef>
                <a:spcPct val="0"/>
              </a:spcBef>
              <a:buClrTx/>
              <a:buSzTx/>
              <a:buFontTx/>
              <a:buNone/>
            </a:pPr>
            <a:r>
              <a:rPr kumimoji="1" lang="en-US" altLang="zh-CN" sz="2800" b="1" dirty="0">
                <a:latin typeface="Times New Roman" charset="0"/>
                <a:ea typeface="宋体" charset="0"/>
                <a:cs typeface="Times New Roman" charset="0"/>
              </a:rPr>
              <a:t>Jim is from Boston, and Bill is from Detroit.</a:t>
            </a:r>
          </a:p>
          <a:p>
            <a:pPr eaLnBrk="1" hangingPunct="1">
              <a:buClrTx/>
              <a:buSzTx/>
              <a:buFontTx/>
              <a:buNone/>
            </a:pPr>
            <a:endParaRPr kumimoji="1" lang="zh-CN" altLang="en-US" sz="2800" dirty="0">
              <a:latin typeface="Times New Roman" charset="0"/>
              <a:ea typeface="宋体" charset="0"/>
              <a:cs typeface="Times New Roman" charset="0"/>
            </a:endParaRPr>
          </a:p>
          <a:p>
            <a:pPr eaLnBrk="1" hangingPunct="1">
              <a:buClrTx/>
              <a:buSzTx/>
              <a:buFontTx/>
              <a:buNone/>
            </a:pPr>
            <a:r>
              <a:rPr kumimoji="1" lang="en-US" altLang="zh-CN" sz="2800" dirty="0" smtClean="0">
                <a:latin typeface="Times New Roman" charset="0"/>
                <a:ea typeface="宋体" charset="0"/>
                <a:cs typeface="Times New Roman" charset="0"/>
              </a:rPr>
              <a:t>Tell </a:t>
            </a:r>
            <a:r>
              <a:rPr kumimoji="1" lang="en-US" altLang="zh-CN" sz="2800" dirty="0">
                <a:latin typeface="Times New Roman" charset="0"/>
                <a:ea typeface="宋体" charset="0"/>
                <a:cs typeface="Times New Roman" charset="0"/>
              </a:rPr>
              <a:t>the truth about their home town.</a:t>
            </a:r>
          </a:p>
        </p:txBody>
      </p:sp>
    </p:spTree>
    <p:extLst>
      <p:ext uri="{BB962C8B-B14F-4D97-AF65-F5344CB8AC3E}">
        <p14:creationId xmlns:p14="http://schemas.microsoft.com/office/powerpoint/2010/main" val="34995505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zh-CN" altLang="en-US" dirty="0" smtClean="0"/>
              <a:t>通过逻辑等价进行推理</a:t>
            </a:r>
            <a:endParaRPr lang="en-US" altLang="zh-CN" dirty="0">
              <a:latin typeface="Times New Roman" charset="0"/>
            </a:endParaRPr>
          </a:p>
        </p:txBody>
      </p:sp>
      <p:sp>
        <p:nvSpPr>
          <p:cNvPr id="198659" name="Text Box 3"/>
          <p:cNvSpPr>
            <a:spLocks noGrp="1" noChangeArrowheads="1"/>
          </p:cNvSpPr>
          <p:nvPr>
            <p:ph idx="1"/>
          </p:nvPr>
        </p:nvSpPr>
        <p:spPr/>
        <p:txBody>
          <a:bodyPr/>
          <a:lstStyle/>
          <a:p>
            <a:pPr eaLnBrk="1" hangingPunct="1"/>
            <a:r>
              <a:rPr kumimoji="1" lang="en-US" altLang="zh-CN" sz="2800" b="1">
                <a:latin typeface="Times New Roman" charset="0"/>
              </a:rPr>
              <a:t>We set :</a:t>
            </a:r>
          </a:p>
          <a:p>
            <a:pPr lvl="1" eaLnBrk="1" hangingPunct="1"/>
            <a:r>
              <a:rPr kumimoji="1" lang="en-US" altLang="zh-CN" sz="2400" b="1">
                <a:latin typeface="Times New Roman" charset="0"/>
              </a:rPr>
              <a:t>P1 = </a:t>
            </a:r>
            <a:r>
              <a:rPr kumimoji="1" lang="en-US" altLang="zh-CN" sz="2400" b="1">
                <a:solidFill>
                  <a:srgbClr val="FF0000"/>
                </a:solidFill>
                <a:latin typeface="Times New Roman" charset="0"/>
              </a:rPr>
              <a:t>Bill is from Boston</a:t>
            </a:r>
          </a:p>
          <a:p>
            <a:pPr lvl="1" eaLnBrk="1" hangingPunct="1"/>
            <a:r>
              <a:rPr kumimoji="1" lang="en-US" altLang="zh-CN" sz="2400" b="1">
                <a:latin typeface="Times New Roman" charset="0"/>
              </a:rPr>
              <a:t>P2 = Jim is from Chicago.</a:t>
            </a:r>
          </a:p>
          <a:p>
            <a:pPr lvl="1" eaLnBrk="1" hangingPunct="1"/>
            <a:r>
              <a:rPr kumimoji="1" lang="en-US" altLang="zh-CN" sz="2400" b="1">
                <a:latin typeface="Times New Roman" charset="0"/>
              </a:rPr>
              <a:t>P3 = Sam is from Boston</a:t>
            </a:r>
          </a:p>
          <a:p>
            <a:pPr lvl="1" eaLnBrk="1" hangingPunct="1"/>
            <a:r>
              <a:rPr kumimoji="1" lang="en-US" altLang="zh-CN" sz="2400" b="1">
                <a:latin typeface="Times New Roman" charset="0"/>
              </a:rPr>
              <a:t>P4 = </a:t>
            </a:r>
            <a:r>
              <a:rPr kumimoji="1" lang="en-US" altLang="zh-CN" sz="2400" b="1">
                <a:solidFill>
                  <a:srgbClr val="FF0000"/>
                </a:solidFill>
                <a:latin typeface="Times New Roman" charset="0"/>
              </a:rPr>
              <a:t>Bill is from Chicago</a:t>
            </a:r>
            <a:r>
              <a:rPr kumimoji="1" lang="en-US" altLang="zh-CN" sz="2400" b="1">
                <a:latin typeface="Times New Roman" charset="0"/>
              </a:rPr>
              <a:t>.</a:t>
            </a:r>
          </a:p>
          <a:p>
            <a:pPr lvl="1" eaLnBrk="1" hangingPunct="1"/>
            <a:r>
              <a:rPr kumimoji="1" lang="en-US" altLang="zh-CN" sz="2400" b="1">
                <a:latin typeface="Times New Roman" charset="0"/>
              </a:rPr>
              <a:t>P5 = </a:t>
            </a:r>
            <a:r>
              <a:rPr kumimoji="1" lang="en-US" altLang="zh-CN" sz="2400" b="1">
                <a:solidFill>
                  <a:srgbClr val="FF0000"/>
                </a:solidFill>
                <a:latin typeface="Times New Roman" charset="0"/>
              </a:rPr>
              <a:t>Jim is from Boston</a:t>
            </a:r>
          </a:p>
          <a:p>
            <a:pPr lvl="1" eaLnBrk="1" hangingPunct="1"/>
            <a:r>
              <a:rPr kumimoji="1" lang="en-US" altLang="zh-CN" sz="2400" b="1">
                <a:latin typeface="Times New Roman" charset="0"/>
              </a:rPr>
              <a:t>P6 = Bill is from Detroit.</a:t>
            </a:r>
          </a:p>
          <a:p>
            <a:pPr eaLnBrk="1" hangingPunct="1"/>
            <a:r>
              <a:rPr kumimoji="1" lang="en-US" altLang="zh-CN" sz="2800" b="1">
                <a:latin typeface="Times New Roman" charset="0"/>
              </a:rPr>
              <a:t>So, We have:</a:t>
            </a:r>
          </a:p>
          <a:p>
            <a:pPr lvl="1" eaLnBrk="1" hangingPunct="1"/>
            <a:r>
              <a:rPr kumimoji="1" lang="en-US" altLang="zh-CN" sz="2400" b="1">
                <a:latin typeface="Times New Roman" charset="0"/>
              </a:rPr>
              <a:t>((</a:t>
            </a:r>
            <a:r>
              <a:rPr kumimoji="1" lang="en-US" altLang="zh-CN" sz="2400" b="1" i="1">
                <a:latin typeface="Times New Roman" charset="0"/>
              </a:rPr>
              <a:t>p</a:t>
            </a:r>
            <a:r>
              <a:rPr kumimoji="1" lang="en-US" altLang="zh-CN" sz="2400" b="1">
                <a:latin typeface="Times New Roman" charset="0"/>
              </a:rPr>
              <a:t>1</a:t>
            </a:r>
            <a:r>
              <a:rPr kumimoji="1" lang="en-US" altLang="zh-CN" sz="2400" b="1">
                <a:latin typeface="Times New Roman" charset="0"/>
                <a:sym typeface="Symbol" charset="2"/>
              </a:rPr>
              <a:t>~ </a:t>
            </a:r>
            <a:r>
              <a:rPr kumimoji="1" lang="en-US" altLang="zh-CN" sz="2400" b="1" i="1">
                <a:latin typeface="Times New Roman" charset="0"/>
              </a:rPr>
              <a:t>p</a:t>
            </a:r>
            <a:r>
              <a:rPr kumimoji="1" lang="en-US" altLang="zh-CN" sz="2400" b="1">
                <a:latin typeface="Times New Roman" charset="0"/>
              </a:rPr>
              <a:t>2</a:t>
            </a:r>
            <a:r>
              <a:rPr kumimoji="1" lang="en-US" altLang="zh-CN" sz="2400" b="1">
                <a:latin typeface="Times New Roman" charset="0"/>
                <a:sym typeface="Symbol" charset="2"/>
              </a:rPr>
              <a:t>) </a:t>
            </a:r>
            <a:r>
              <a:rPr kumimoji="1" lang="en-US" altLang="zh-CN" sz="2400" b="1">
                <a:latin typeface="Times New Roman" charset="0"/>
              </a:rPr>
              <a:t>(~</a:t>
            </a:r>
            <a:r>
              <a:rPr kumimoji="1" lang="en-US" altLang="zh-CN" sz="2400" b="1" i="1">
                <a:latin typeface="Times New Roman" charset="0"/>
              </a:rPr>
              <a:t>p</a:t>
            </a:r>
            <a:r>
              <a:rPr kumimoji="1" lang="en-US" altLang="zh-CN" sz="2400" b="1">
                <a:latin typeface="Times New Roman" charset="0"/>
              </a:rPr>
              <a:t>1</a:t>
            </a:r>
            <a:r>
              <a:rPr kumimoji="1" lang="en-US" altLang="zh-CN" sz="2400" b="1">
                <a:latin typeface="Times New Roman" charset="0"/>
                <a:sym typeface="Symbol" charset="2"/>
              </a:rPr>
              <a:t></a:t>
            </a:r>
            <a:r>
              <a:rPr kumimoji="1" lang="en-US" altLang="zh-CN" sz="2400" b="1" i="1">
                <a:latin typeface="Times New Roman" charset="0"/>
              </a:rPr>
              <a:t>p</a:t>
            </a:r>
            <a:r>
              <a:rPr kumimoji="1" lang="en-US" altLang="zh-CN" sz="2400" b="1">
                <a:latin typeface="Times New Roman" charset="0"/>
              </a:rPr>
              <a:t>2</a:t>
            </a:r>
            <a:r>
              <a:rPr kumimoji="1" lang="en-US" altLang="zh-CN" sz="2400" b="1">
                <a:latin typeface="Times New Roman" charset="0"/>
                <a:sym typeface="Symbol" charset="2"/>
              </a:rPr>
              <a:t>))  </a:t>
            </a:r>
            <a:r>
              <a:rPr kumimoji="1" lang="en-US" altLang="zh-CN" sz="2400" b="1">
                <a:latin typeface="Times New Roman" charset="0"/>
              </a:rPr>
              <a:t>((</a:t>
            </a:r>
            <a:r>
              <a:rPr kumimoji="1" lang="en-US" altLang="zh-CN" sz="2400" b="1" i="1">
                <a:latin typeface="Times New Roman" charset="0"/>
              </a:rPr>
              <a:t>p</a:t>
            </a:r>
            <a:r>
              <a:rPr kumimoji="1" lang="en-US" altLang="zh-CN" sz="2400" b="1">
                <a:latin typeface="Times New Roman" charset="0"/>
              </a:rPr>
              <a:t>3</a:t>
            </a:r>
            <a:r>
              <a:rPr kumimoji="1" lang="en-US" altLang="zh-CN" sz="2400" b="1">
                <a:latin typeface="Times New Roman" charset="0"/>
                <a:sym typeface="Symbol" charset="2"/>
              </a:rPr>
              <a:t>~ </a:t>
            </a:r>
            <a:r>
              <a:rPr kumimoji="1" lang="en-US" altLang="zh-CN" sz="2400" b="1" i="1">
                <a:latin typeface="Times New Roman" charset="0"/>
              </a:rPr>
              <a:t>p</a:t>
            </a:r>
            <a:r>
              <a:rPr kumimoji="1" lang="en-US" altLang="zh-CN" sz="2400" b="1">
                <a:latin typeface="Times New Roman" charset="0"/>
              </a:rPr>
              <a:t>4</a:t>
            </a:r>
            <a:r>
              <a:rPr kumimoji="1" lang="en-US" altLang="zh-CN" sz="2400" b="1">
                <a:latin typeface="Times New Roman" charset="0"/>
                <a:sym typeface="Symbol" charset="2"/>
              </a:rPr>
              <a:t>) </a:t>
            </a:r>
            <a:r>
              <a:rPr kumimoji="1" lang="en-US" altLang="zh-CN" sz="2400" b="1">
                <a:latin typeface="Times New Roman" charset="0"/>
              </a:rPr>
              <a:t>(~</a:t>
            </a:r>
            <a:r>
              <a:rPr kumimoji="1" lang="en-US" altLang="zh-CN" sz="2400" b="1" i="1">
                <a:latin typeface="Times New Roman" charset="0"/>
              </a:rPr>
              <a:t>p</a:t>
            </a:r>
            <a:r>
              <a:rPr kumimoji="1" lang="en-US" altLang="zh-CN" sz="2400" b="1">
                <a:latin typeface="Times New Roman" charset="0"/>
              </a:rPr>
              <a:t>3</a:t>
            </a:r>
            <a:r>
              <a:rPr kumimoji="1" lang="en-US" altLang="zh-CN" sz="2400" b="1">
                <a:latin typeface="Times New Roman" charset="0"/>
                <a:sym typeface="Symbol" charset="2"/>
              </a:rPr>
              <a:t></a:t>
            </a:r>
            <a:r>
              <a:rPr kumimoji="1" lang="en-US" altLang="zh-CN" sz="2400" b="1" i="1">
                <a:latin typeface="Times New Roman" charset="0"/>
              </a:rPr>
              <a:t>p</a:t>
            </a:r>
            <a:r>
              <a:rPr kumimoji="1" lang="en-US" altLang="zh-CN" sz="2400" b="1">
                <a:latin typeface="Times New Roman" charset="0"/>
              </a:rPr>
              <a:t>4</a:t>
            </a:r>
            <a:r>
              <a:rPr kumimoji="1" lang="en-US" altLang="zh-CN" sz="2400" b="1">
                <a:latin typeface="Times New Roman" charset="0"/>
                <a:sym typeface="Symbol" charset="2"/>
              </a:rPr>
              <a:t>)) </a:t>
            </a:r>
            <a:r>
              <a:rPr kumimoji="1" lang="en-US" altLang="zh-CN" sz="2400" b="1">
                <a:latin typeface="Times New Roman" charset="0"/>
              </a:rPr>
              <a:t>((</a:t>
            </a:r>
            <a:r>
              <a:rPr kumimoji="1" lang="en-US" altLang="zh-CN" sz="2400" b="1" i="1">
                <a:latin typeface="Times New Roman" charset="0"/>
              </a:rPr>
              <a:t>p</a:t>
            </a:r>
            <a:r>
              <a:rPr kumimoji="1" lang="en-US" altLang="zh-CN" sz="2400" b="1">
                <a:latin typeface="Times New Roman" charset="0"/>
              </a:rPr>
              <a:t>5</a:t>
            </a:r>
            <a:r>
              <a:rPr kumimoji="1" lang="en-US" altLang="zh-CN" sz="2400" b="1">
                <a:latin typeface="Times New Roman" charset="0"/>
                <a:sym typeface="Symbol" charset="2"/>
              </a:rPr>
              <a:t>~ </a:t>
            </a:r>
            <a:r>
              <a:rPr kumimoji="1" lang="en-US" altLang="zh-CN" sz="2400" b="1" i="1">
                <a:latin typeface="Times New Roman" charset="0"/>
              </a:rPr>
              <a:t>p</a:t>
            </a:r>
            <a:r>
              <a:rPr kumimoji="1" lang="en-US" altLang="zh-CN" sz="2400" b="1">
                <a:latin typeface="Times New Roman" charset="0"/>
              </a:rPr>
              <a:t>6</a:t>
            </a:r>
            <a:r>
              <a:rPr kumimoji="1" lang="en-US" altLang="zh-CN" sz="2400" b="1">
                <a:latin typeface="Times New Roman" charset="0"/>
                <a:sym typeface="Symbol" charset="2"/>
              </a:rPr>
              <a:t>) </a:t>
            </a:r>
            <a:r>
              <a:rPr kumimoji="1" lang="en-US" altLang="zh-CN" sz="2400" b="1">
                <a:latin typeface="Times New Roman" charset="0"/>
              </a:rPr>
              <a:t>(~</a:t>
            </a:r>
            <a:r>
              <a:rPr kumimoji="1" lang="en-US" altLang="zh-CN" sz="2400" b="1" i="1">
                <a:latin typeface="Times New Roman" charset="0"/>
              </a:rPr>
              <a:t>p</a:t>
            </a:r>
            <a:r>
              <a:rPr kumimoji="1" lang="en-US" altLang="zh-CN" sz="2400" b="1">
                <a:latin typeface="Times New Roman" charset="0"/>
              </a:rPr>
              <a:t>5</a:t>
            </a:r>
            <a:r>
              <a:rPr kumimoji="1" lang="en-US" altLang="zh-CN" sz="2400" b="1">
                <a:latin typeface="Times New Roman" charset="0"/>
                <a:sym typeface="Symbol" charset="2"/>
              </a:rPr>
              <a:t></a:t>
            </a:r>
            <a:r>
              <a:rPr kumimoji="1" lang="en-US" altLang="zh-CN" sz="2400" b="1" i="1">
                <a:latin typeface="Times New Roman" charset="0"/>
              </a:rPr>
              <a:t>p</a:t>
            </a:r>
            <a:r>
              <a:rPr kumimoji="1" lang="en-US" altLang="zh-CN" sz="2400" b="1">
                <a:latin typeface="Times New Roman" charset="0"/>
              </a:rPr>
              <a:t>6</a:t>
            </a:r>
            <a:r>
              <a:rPr kumimoji="1" lang="en-US" altLang="zh-CN" sz="2400" b="1">
                <a:latin typeface="Times New Roman" charset="0"/>
                <a:sym typeface="Symbol" charset="2"/>
              </a:rPr>
              <a:t>)) </a:t>
            </a:r>
            <a:r>
              <a:rPr kumimoji="1" lang="zh-CN" altLang="en-US" sz="2400" b="1">
                <a:latin typeface="Times New Roman" charset="0"/>
                <a:sym typeface="Symbol" charset="2"/>
              </a:rPr>
              <a:t>应该可满足</a:t>
            </a:r>
            <a:endParaRPr kumimoji="1" lang="en-US" altLang="zh-CN" sz="1800" b="1">
              <a:latin typeface="Times New Roman" charset="0"/>
            </a:endParaRPr>
          </a:p>
        </p:txBody>
      </p:sp>
      <p:sp>
        <p:nvSpPr>
          <p:cNvPr id="4" name="矩形标注 4"/>
          <p:cNvSpPr>
            <a:spLocks noChangeArrowheads="1"/>
          </p:cNvSpPr>
          <p:nvPr/>
        </p:nvSpPr>
        <p:spPr bwMode="auto">
          <a:xfrm>
            <a:off x="5580063" y="2349500"/>
            <a:ext cx="2663825" cy="2159000"/>
          </a:xfrm>
          <a:prstGeom prst="wedgeRectCallout">
            <a:avLst>
              <a:gd name="adj1" fmla="val -19574"/>
              <a:gd name="adj2" fmla="val 43935"/>
            </a:avLst>
          </a:prstGeom>
          <a:noFill/>
          <a:ln w="19050"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1" i="1" dirty="0">
                <a:solidFill>
                  <a:srgbClr val="FF0000"/>
                </a:solidFill>
                <a:latin typeface="Times New Roman" panose="02020603050405020304" pitchFamily="18" charset="0"/>
                <a:cs typeface="Times New Roman" panose="02020603050405020304" pitchFamily="18" charset="0"/>
              </a:rPr>
              <a:t>p</a:t>
            </a:r>
            <a:r>
              <a:rPr kumimoji="1" lang="en-US" altLang="zh-CN" sz="2400" b="1" baseline="-25000" dirty="0">
                <a:solidFill>
                  <a:srgbClr val="FF0000"/>
                </a:solidFill>
                <a:latin typeface="Times New Roman" panose="02020603050405020304" pitchFamily="18" charset="0"/>
                <a:cs typeface="Times New Roman" panose="02020603050405020304" pitchFamily="18" charset="0"/>
              </a:rPr>
              <a:t>1</a:t>
            </a:r>
            <a:r>
              <a:rPr kumimoji="1" lang="en-US" altLang="zh-CN" sz="24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i="1" dirty="0">
                <a:solidFill>
                  <a:srgbClr val="FF0000"/>
                </a:solidFill>
                <a:latin typeface="Times New Roman" panose="02020603050405020304" pitchFamily="18" charset="0"/>
                <a:cs typeface="Times New Roman" panose="02020603050405020304" pitchFamily="18" charset="0"/>
              </a:rPr>
              <a:t>p</a:t>
            </a:r>
            <a:r>
              <a:rPr kumimoji="1" lang="en-US" altLang="zh-CN" sz="2400" b="1" baseline="-25000" dirty="0">
                <a:solidFill>
                  <a:srgbClr val="FF0000"/>
                </a:solidFill>
                <a:latin typeface="Times New Roman" panose="02020603050405020304" pitchFamily="18" charset="0"/>
                <a:cs typeface="Times New Roman" panose="02020603050405020304" pitchFamily="18" charset="0"/>
              </a:rPr>
              <a:t>3 </a:t>
            </a:r>
            <a:r>
              <a:rPr kumimoji="1" lang="en-US" altLang="zh-CN" sz="2400" b="1" dirty="0">
                <a:solidFill>
                  <a:srgbClr val="FF0000"/>
                </a:solidFill>
                <a:latin typeface="Times New Roman" panose="02020603050405020304" pitchFamily="18" charset="0"/>
                <a:cs typeface="Times New Roman" panose="02020603050405020304" pitchFamily="18" charset="0"/>
              </a:rPr>
              <a:t>is False</a:t>
            </a:r>
          </a:p>
          <a:p>
            <a:pPr algn="ctr" eaLnBrk="1" hangingPunct="1">
              <a:spcBef>
                <a:spcPct val="0"/>
              </a:spcBef>
              <a:buClrTx/>
              <a:buSzTx/>
              <a:buFontTx/>
              <a:buNone/>
            </a:pPr>
            <a:r>
              <a:rPr kumimoji="1" lang="en-US" altLang="zh-CN" sz="2400" b="1" i="1" dirty="0">
                <a:solidFill>
                  <a:srgbClr val="FF0000"/>
                </a:solidFill>
                <a:latin typeface="Times New Roman" panose="02020603050405020304" pitchFamily="18" charset="0"/>
                <a:cs typeface="Times New Roman" panose="02020603050405020304" pitchFamily="18" charset="0"/>
              </a:rPr>
              <a:t>p</a:t>
            </a:r>
            <a:r>
              <a:rPr kumimoji="1" lang="en-US" altLang="zh-CN" sz="2400" b="1" baseline="-25000" dirty="0">
                <a:solidFill>
                  <a:srgbClr val="FF0000"/>
                </a:solidFill>
                <a:latin typeface="Times New Roman" panose="02020603050405020304" pitchFamily="18" charset="0"/>
                <a:cs typeface="Times New Roman" panose="02020603050405020304" pitchFamily="18" charset="0"/>
              </a:rPr>
              <a:t>1</a:t>
            </a:r>
            <a:r>
              <a:rPr kumimoji="1" lang="en-US" altLang="zh-CN" sz="24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i="1" dirty="0">
                <a:solidFill>
                  <a:srgbClr val="FF0000"/>
                </a:solidFill>
                <a:latin typeface="Times New Roman" panose="02020603050405020304" pitchFamily="18" charset="0"/>
                <a:cs typeface="Times New Roman" panose="02020603050405020304" pitchFamily="18" charset="0"/>
              </a:rPr>
              <a:t>p</a:t>
            </a:r>
            <a:r>
              <a:rPr kumimoji="1" lang="en-US" altLang="zh-CN" sz="2400" b="1" baseline="-25000" dirty="0">
                <a:solidFill>
                  <a:srgbClr val="FF0000"/>
                </a:solidFill>
                <a:latin typeface="Times New Roman" panose="02020603050405020304" pitchFamily="18" charset="0"/>
                <a:cs typeface="Times New Roman" panose="02020603050405020304" pitchFamily="18" charset="0"/>
              </a:rPr>
              <a:t>4 </a:t>
            </a:r>
            <a:r>
              <a:rPr kumimoji="1" lang="en-US" altLang="zh-CN" sz="2400" b="1" dirty="0">
                <a:solidFill>
                  <a:srgbClr val="FF0000"/>
                </a:solidFill>
                <a:latin typeface="Times New Roman" panose="02020603050405020304" pitchFamily="18" charset="0"/>
                <a:cs typeface="Times New Roman" panose="02020603050405020304" pitchFamily="18" charset="0"/>
              </a:rPr>
              <a:t>is False</a:t>
            </a:r>
          </a:p>
          <a:p>
            <a:pPr algn="ctr" eaLnBrk="1" hangingPunct="1">
              <a:spcBef>
                <a:spcPct val="0"/>
              </a:spcBef>
              <a:buClrTx/>
              <a:buSzTx/>
              <a:buFontTx/>
              <a:buNone/>
            </a:pPr>
            <a:r>
              <a:rPr kumimoji="1" lang="en-US" altLang="zh-CN" sz="2400" b="1" i="1" dirty="0">
                <a:solidFill>
                  <a:srgbClr val="FF0000"/>
                </a:solidFill>
                <a:latin typeface="Times New Roman" panose="02020603050405020304" pitchFamily="18" charset="0"/>
                <a:cs typeface="Times New Roman" panose="02020603050405020304" pitchFamily="18" charset="0"/>
              </a:rPr>
              <a:t>p</a:t>
            </a:r>
            <a:r>
              <a:rPr kumimoji="1" lang="en-US" altLang="zh-CN" sz="2400" b="1" baseline="-25000" dirty="0">
                <a:solidFill>
                  <a:srgbClr val="FF0000"/>
                </a:solidFill>
                <a:latin typeface="Times New Roman" panose="02020603050405020304" pitchFamily="18" charset="0"/>
                <a:cs typeface="Times New Roman" panose="02020603050405020304" pitchFamily="18" charset="0"/>
              </a:rPr>
              <a:t>2</a:t>
            </a:r>
            <a:r>
              <a:rPr kumimoji="1" lang="en-US" altLang="zh-CN" sz="24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i="1" dirty="0">
                <a:solidFill>
                  <a:srgbClr val="FF0000"/>
                </a:solidFill>
                <a:latin typeface="Times New Roman" panose="02020603050405020304" pitchFamily="18" charset="0"/>
                <a:cs typeface="Times New Roman" panose="02020603050405020304" pitchFamily="18" charset="0"/>
              </a:rPr>
              <a:t>p</a:t>
            </a:r>
            <a:r>
              <a:rPr kumimoji="1" lang="en-US" altLang="zh-CN" sz="2400" b="1" baseline="-25000" dirty="0">
                <a:solidFill>
                  <a:srgbClr val="FF0000"/>
                </a:solidFill>
                <a:latin typeface="Times New Roman" panose="02020603050405020304" pitchFamily="18" charset="0"/>
                <a:cs typeface="Times New Roman" panose="02020603050405020304" pitchFamily="18" charset="0"/>
              </a:rPr>
              <a:t>4 </a:t>
            </a:r>
            <a:r>
              <a:rPr kumimoji="1" lang="en-US" altLang="zh-CN" sz="2400" b="1" dirty="0">
                <a:solidFill>
                  <a:srgbClr val="FF0000"/>
                </a:solidFill>
                <a:latin typeface="Times New Roman" panose="02020603050405020304" pitchFamily="18" charset="0"/>
                <a:cs typeface="Times New Roman" panose="02020603050405020304" pitchFamily="18" charset="0"/>
              </a:rPr>
              <a:t>is False</a:t>
            </a:r>
          </a:p>
          <a:p>
            <a:pPr algn="ctr" eaLnBrk="1" hangingPunct="1">
              <a:spcBef>
                <a:spcPct val="0"/>
              </a:spcBef>
              <a:buClrTx/>
              <a:buSzTx/>
              <a:buFontTx/>
              <a:buNone/>
            </a:pPr>
            <a:r>
              <a:rPr kumimoji="1" lang="en-US" altLang="zh-CN" sz="2400" b="1" i="1" dirty="0">
                <a:solidFill>
                  <a:srgbClr val="FF0000"/>
                </a:solidFill>
                <a:latin typeface="Times New Roman" panose="02020603050405020304" pitchFamily="18" charset="0"/>
                <a:cs typeface="Times New Roman" panose="02020603050405020304" pitchFamily="18" charset="0"/>
              </a:rPr>
              <a:t>p</a:t>
            </a:r>
            <a:r>
              <a:rPr kumimoji="1" lang="en-US" altLang="zh-CN" sz="2400" b="1" baseline="-25000" dirty="0">
                <a:solidFill>
                  <a:srgbClr val="FF0000"/>
                </a:solidFill>
                <a:latin typeface="Times New Roman" panose="02020603050405020304" pitchFamily="18" charset="0"/>
                <a:cs typeface="Times New Roman" panose="02020603050405020304" pitchFamily="18" charset="0"/>
              </a:rPr>
              <a:t>2</a:t>
            </a:r>
            <a:r>
              <a:rPr kumimoji="1" lang="en-US" altLang="zh-CN" sz="24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i="1" dirty="0">
                <a:solidFill>
                  <a:srgbClr val="FF0000"/>
                </a:solidFill>
                <a:latin typeface="Times New Roman" panose="02020603050405020304" pitchFamily="18" charset="0"/>
                <a:cs typeface="Times New Roman" panose="02020603050405020304" pitchFamily="18" charset="0"/>
              </a:rPr>
              <a:t>p</a:t>
            </a:r>
            <a:r>
              <a:rPr kumimoji="1" lang="en-US" altLang="zh-CN" sz="2400" b="1" baseline="-25000" dirty="0">
                <a:solidFill>
                  <a:srgbClr val="FF0000"/>
                </a:solidFill>
                <a:latin typeface="Times New Roman" panose="02020603050405020304" pitchFamily="18" charset="0"/>
                <a:cs typeface="Times New Roman" panose="02020603050405020304" pitchFamily="18" charset="0"/>
              </a:rPr>
              <a:t>5 </a:t>
            </a:r>
            <a:r>
              <a:rPr kumimoji="1" lang="en-US" altLang="zh-CN" sz="2400" b="1" dirty="0">
                <a:solidFill>
                  <a:srgbClr val="FF0000"/>
                </a:solidFill>
                <a:latin typeface="Times New Roman" panose="02020603050405020304" pitchFamily="18" charset="0"/>
                <a:cs typeface="Times New Roman" panose="02020603050405020304" pitchFamily="18" charset="0"/>
              </a:rPr>
              <a:t>is False</a:t>
            </a:r>
          </a:p>
          <a:p>
            <a:pPr algn="ctr" eaLnBrk="1" hangingPunct="1">
              <a:spcBef>
                <a:spcPct val="0"/>
              </a:spcBef>
              <a:buClrTx/>
              <a:buSzTx/>
              <a:buFontTx/>
              <a:buNone/>
            </a:pPr>
            <a:r>
              <a:rPr kumimoji="1" lang="en-US" altLang="zh-CN" sz="2400" b="1" dirty="0">
                <a:solidFill>
                  <a:srgbClr val="FF0000"/>
                </a:solidFill>
                <a:latin typeface="Times New Roman" panose="02020603050405020304" pitchFamily="18" charset="0"/>
                <a:cs typeface="Times New Roman" panose="02020603050405020304" pitchFamily="18" charset="0"/>
              </a:rPr>
              <a:t>……</a:t>
            </a:r>
            <a:endParaRPr lang="zh-CN" altLang="en-US" sz="2400" b="1" dirty="0">
              <a:solidFill>
                <a:srgbClr val="FF0000"/>
              </a:solidFill>
            </a:endParaRPr>
          </a:p>
        </p:txBody>
      </p:sp>
    </p:spTree>
    <p:extLst>
      <p:ext uri="{BB962C8B-B14F-4D97-AF65-F5344CB8AC3E}">
        <p14:creationId xmlns:p14="http://schemas.microsoft.com/office/powerpoint/2010/main" val="3736743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8659">
                                            <p:txEl>
                                              <p:pRg st="7" end="7"/>
                                            </p:txEl>
                                          </p:spTgt>
                                        </p:tgtEl>
                                        <p:attrNameLst>
                                          <p:attrName>style.visibility</p:attrName>
                                        </p:attrNameLst>
                                      </p:cBhvr>
                                      <p:to>
                                        <p:strVal val="visible"/>
                                      </p:to>
                                    </p:set>
                                    <p:anim calcmode="lin" valueType="num">
                                      <p:cBhvr additive="base">
                                        <p:cTn id="7" dur="500" fill="hold"/>
                                        <p:tgtEl>
                                          <p:spTgt spid="198659">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8659">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8659">
                                            <p:txEl>
                                              <p:pRg st="8" end="8"/>
                                            </p:txEl>
                                          </p:spTgt>
                                        </p:tgtEl>
                                        <p:attrNameLst>
                                          <p:attrName>style.visibility</p:attrName>
                                        </p:attrNameLst>
                                      </p:cBhvr>
                                      <p:to>
                                        <p:strVal val="visible"/>
                                      </p:to>
                                    </p:set>
                                    <p:anim calcmode="lin" valueType="num">
                                      <p:cBhvr additive="base">
                                        <p:cTn id="11" dur="500" fill="hold"/>
                                        <p:tgtEl>
                                          <p:spTgt spid="198659">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865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autoUpdateAnimBg="0"/>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Text Box 3"/>
          <p:cNvSpPr txBox="1">
            <a:spLocks noChangeArrowheads="1"/>
          </p:cNvSpPr>
          <p:nvPr/>
        </p:nvSpPr>
        <p:spPr bwMode="auto">
          <a:xfrm>
            <a:off x="36512" y="622152"/>
            <a:ext cx="9144000" cy="548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marL="742950" indent="-285750">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eaLnBrk="1" hangingPunct="1">
              <a:spcBef>
                <a:spcPct val="30000"/>
              </a:spcBef>
              <a:buClrTx/>
              <a:buSzTx/>
              <a:buFontTx/>
              <a:buNone/>
            </a:pPr>
            <a:r>
              <a:rPr kumimoji="1" lang="zh-CN" altLang="en-US" sz="2400" b="1" dirty="0">
                <a:latin typeface="Times New Roman" charset="0"/>
                <a:ea typeface="宋体" charset="0"/>
              </a:rPr>
              <a:t>等价替换：</a:t>
            </a:r>
            <a:endParaRPr kumimoji="1" lang="en-US" altLang="zh-CN" sz="2400" b="1" dirty="0">
              <a:latin typeface="Times New Roman" charset="0"/>
              <a:ea typeface="宋体" charset="0"/>
            </a:endParaRPr>
          </a:p>
          <a:p>
            <a:pPr eaLnBrk="1" hangingPunct="1">
              <a:spcBef>
                <a:spcPct val="30000"/>
              </a:spcBef>
              <a:buClrTx/>
              <a:buSzTx/>
              <a:buFontTx/>
              <a:buNone/>
            </a:pPr>
            <a:r>
              <a:rPr kumimoji="1" lang="en-US" altLang="zh-CN" sz="2400" b="1" dirty="0">
                <a:latin typeface="Times New Roman" charset="0"/>
                <a:ea typeface="宋体" charset="0"/>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1</a:t>
            </a:r>
            <a:r>
              <a:rPr kumimoji="1" lang="en-US" altLang="zh-CN" sz="2400" b="1" dirty="0">
                <a:latin typeface="Times New Roman" charset="0"/>
                <a:ea typeface="宋体" charset="0"/>
                <a:sym typeface="Symbol" charset="2"/>
              </a:rPr>
              <a:t>~ </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2</a:t>
            </a:r>
            <a:r>
              <a:rPr kumimoji="1" lang="en-US" altLang="zh-CN" sz="2400" b="1" dirty="0">
                <a:latin typeface="Times New Roman" charset="0"/>
                <a:ea typeface="宋体" charset="0"/>
                <a:sym typeface="Symbol" charset="2"/>
              </a:rPr>
              <a:t>)</a:t>
            </a:r>
            <a:r>
              <a:rPr kumimoji="1" lang="en-US" altLang="zh-CN" sz="2400" b="1" dirty="0">
                <a:latin typeface="Times New Roman" charset="0"/>
                <a:ea typeface="宋体" charset="0"/>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1</a:t>
            </a:r>
            <a:r>
              <a:rPr kumimoji="1" lang="en-US" altLang="zh-CN" sz="2400" b="1" dirty="0">
                <a:latin typeface="Times New Roman" charset="0"/>
                <a:ea typeface="宋体" charset="0"/>
                <a:sym typeface="Symbol" charset="2"/>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2</a:t>
            </a:r>
            <a:r>
              <a:rPr kumimoji="1" lang="en-US" altLang="zh-CN" sz="2400" b="1" dirty="0">
                <a:latin typeface="Times New Roman" charset="0"/>
                <a:ea typeface="宋体" charset="0"/>
                <a:sym typeface="Symbol" charset="2"/>
              </a:rPr>
              <a:t>))  </a:t>
            </a:r>
            <a:r>
              <a:rPr kumimoji="1" lang="en-US" altLang="zh-CN" sz="2400" b="1" dirty="0">
                <a:latin typeface="Times New Roman" charset="0"/>
                <a:ea typeface="宋体" charset="0"/>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3</a:t>
            </a:r>
            <a:r>
              <a:rPr kumimoji="1" lang="en-US" altLang="zh-CN" sz="2400" b="1" dirty="0">
                <a:latin typeface="Times New Roman" charset="0"/>
                <a:ea typeface="宋体" charset="0"/>
                <a:sym typeface="Symbol" charset="2"/>
              </a:rPr>
              <a:t>~ </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4</a:t>
            </a:r>
            <a:r>
              <a:rPr kumimoji="1" lang="en-US" altLang="zh-CN" sz="2400" b="1" dirty="0">
                <a:latin typeface="Times New Roman" charset="0"/>
                <a:ea typeface="宋体" charset="0"/>
                <a:sym typeface="Symbol" charset="2"/>
              </a:rPr>
              <a:t>) </a:t>
            </a:r>
            <a:r>
              <a:rPr kumimoji="1" lang="en-US" altLang="zh-CN" sz="2400" b="1" dirty="0">
                <a:latin typeface="Times New Roman" charset="0"/>
                <a:ea typeface="宋体" charset="0"/>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3</a:t>
            </a:r>
            <a:r>
              <a:rPr kumimoji="1" lang="en-US" altLang="zh-CN" sz="2400" b="1" dirty="0">
                <a:latin typeface="Times New Roman" charset="0"/>
                <a:ea typeface="宋体" charset="0"/>
                <a:sym typeface="Symbol" charset="2"/>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4</a:t>
            </a:r>
            <a:r>
              <a:rPr kumimoji="1" lang="en-US" altLang="zh-CN" sz="2400" b="1" dirty="0">
                <a:latin typeface="Times New Roman" charset="0"/>
                <a:ea typeface="宋体" charset="0"/>
                <a:sym typeface="Symbol" charset="2"/>
              </a:rPr>
              <a:t>)) </a:t>
            </a:r>
          </a:p>
          <a:p>
            <a:pPr eaLnBrk="1" hangingPunct="1">
              <a:spcBef>
                <a:spcPct val="30000"/>
              </a:spcBef>
              <a:buClrTx/>
              <a:buSzTx/>
              <a:buFontTx/>
              <a:buNone/>
            </a:pPr>
            <a:r>
              <a:rPr kumimoji="1" lang="en-US" altLang="zh-CN" sz="2400" b="1" dirty="0">
                <a:latin typeface="Times New Roman" charset="0"/>
                <a:ea typeface="宋体" charset="0"/>
                <a:sym typeface="Symbol" charset="2"/>
              </a:rPr>
              <a:t>(</a:t>
            </a:r>
            <a:r>
              <a:rPr kumimoji="1" lang="en-US" altLang="zh-CN" sz="2400" b="1" dirty="0">
                <a:latin typeface="Times New Roman" charset="0"/>
                <a:ea typeface="宋体" charset="0"/>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1</a:t>
            </a:r>
            <a:r>
              <a:rPr kumimoji="1" lang="en-US" altLang="zh-CN" sz="2400" b="1" dirty="0">
                <a:latin typeface="Times New Roman" charset="0"/>
                <a:ea typeface="宋体" charset="0"/>
                <a:sym typeface="Symbol" charset="2"/>
              </a:rPr>
              <a:t>~ </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2</a:t>
            </a:r>
            <a:r>
              <a:rPr kumimoji="1" lang="en-US" altLang="zh-CN" sz="2400" b="1" dirty="0">
                <a:latin typeface="Times New Roman" charset="0"/>
                <a:ea typeface="宋体" charset="0"/>
                <a:sym typeface="Symbol" charset="2"/>
              </a:rPr>
              <a:t>)</a:t>
            </a:r>
            <a:r>
              <a:rPr kumimoji="1" lang="en-US" altLang="zh-CN" sz="2400" b="1" dirty="0">
                <a:latin typeface="Times New Roman" charset="0"/>
                <a:ea typeface="宋体" charset="0"/>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1</a:t>
            </a:r>
            <a:r>
              <a:rPr kumimoji="1" lang="en-US" altLang="zh-CN" sz="2400" b="1" dirty="0">
                <a:latin typeface="Times New Roman" charset="0"/>
                <a:ea typeface="宋体" charset="0"/>
                <a:sym typeface="Symbol" charset="2"/>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2</a:t>
            </a:r>
            <a:r>
              <a:rPr kumimoji="1" lang="en-US" altLang="zh-CN" sz="2400" b="1" dirty="0">
                <a:latin typeface="Times New Roman" charset="0"/>
                <a:ea typeface="宋体" charset="0"/>
                <a:sym typeface="Symbol" charset="2"/>
              </a:rPr>
              <a:t>)) </a:t>
            </a:r>
            <a:r>
              <a:rPr kumimoji="1" lang="en-US" altLang="zh-CN" sz="2400" b="1" dirty="0">
                <a:latin typeface="Times New Roman" charset="0"/>
                <a:ea typeface="宋体" charset="0"/>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3</a:t>
            </a:r>
            <a:r>
              <a:rPr kumimoji="1" lang="en-US" altLang="zh-CN" sz="2400" b="1" dirty="0">
                <a:latin typeface="Times New Roman" charset="0"/>
                <a:ea typeface="宋体" charset="0"/>
                <a:sym typeface="Symbol" charset="2"/>
              </a:rPr>
              <a:t>~ </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4</a:t>
            </a:r>
            <a:r>
              <a:rPr kumimoji="1" lang="en-US" altLang="zh-CN" sz="2400" b="1" dirty="0">
                <a:latin typeface="Times New Roman" charset="0"/>
                <a:ea typeface="宋体" charset="0"/>
                <a:sym typeface="Symbol" charset="2"/>
              </a:rPr>
              <a:t>))(</a:t>
            </a:r>
            <a:r>
              <a:rPr kumimoji="1" lang="en-US" altLang="zh-CN" sz="2400" b="1" dirty="0">
                <a:latin typeface="Times New Roman" charset="0"/>
                <a:ea typeface="宋体" charset="0"/>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1</a:t>
            </a:r>
            <a:r>
              <a:rPr kumimoji="1" lang="en-US" altLang="zh-CN" sz="2400" b="1" dirty="0">
                <a:latin typeface="Times New Roman" charset="0"/>
                <a:ea typeface="宋体" charset="0"/>
                <a:sym typeface="Symbol" charset="2"/>
              </a:rPr>
              <a:t>~ </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2</a:t>
            </a:r>
            <a:r>
              <a:rPr kumimoji="1" lang="en-US" altLang="zh-CN" sz="2400" b="1" dirty="0">
                <a:latin typeface="Times New Roman" charset="0"/>
                <a:ea typeface="宋体" charset="0"/>
                <a:sym typeface="Symbol" charset="2"/>
              </a:rPr>
              <a:t>)</a:t>
            </a:r>
            <a:r>
              <a:rPr kumimoji="1" lang="en-US" altLang="zh-CN" sz="2400" b="1" dirty="0">
                <a:latin typeface="Times New Roman" charset="0"/>
                <a:ea typeface="宋体" charset="0"/>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1</a:t>
            </a:r>
            <a:r>
              <a:rPr kumimoji="1" lang="en-US" altLang="zh-CN" sz="2400" b="1" dirty="0">
                <a:latin typeface="Times New Roman" charset="0"/>
                <a:ea typeface="宋体" charset="0"/>
                <a:sym typeface="Symbol" charset="2"/>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2</a:t>
            </a:r>
            <a:r>
              <a:rPr kumimoji="1" lang="en-US" altLang="zh-CN" sz="2400" b="1" dirty="0">
                <a:latin typeface="Times New Roman" charset="0"/>
                <a:ea typeface="宋体" charset="0"/>
                <a:sym typeface="Symbol" charset="2"/>
              </a:rPr>
              <a:t>)) </a:t>
            </a:r>
            <a:r>
              <a:rPr kumimoji="1" lang="en-US" altLang="zh-CN" sz="2400" b="1" dirty="0">
                <a:latin typeface="Times New Roman" charset="0"/>
                <a:ea typeface="宋体" charset="0"/>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3</a:t>
            </a:r>
            <a:r>
              <a:rPr kumimoji="1" lang="en-US" altLang="zh-CN" sz="2400" b="1" dirty="0">
                <a:latin typeface="Times New Roman" charset="0"/>
                <a:ea typeface="宋体" charset="0"/>
                <a:sym typeface="Symbol" charset="2"/>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4</a:t>
            </a:r>
            <a:r>
              <a:rPr kumimoji="1" lang="en-US" altLang="zh-CN" sz="2400" b="1" dirty="0">
                <a:latin typeface="Times New Roman" charset="0"/>
                <a:ea typeface="宋体" charset="0"/>
                <a:sym typeface="Symbol" charset="2"/>
              </a:rPr>
              <a:t>)) </a:t>
            </a:r>
          </a:p>
          <a:p>
            <a:pPr eaLnBrk="1" hangingPunct="1">
              <a:spcBef>
                <a:spcPct val="30000"/>
              </a:spcBef>
              <a:buClrTx/>
              <a:buSzTx/>
              <a:buFontTx/>
              <a:buNone/>
            </a:pPr>
            <a:r>
              <a:rPr kumimoji="1" lang="en-US" altLang="zh-CN" sz="2400" b="1" dirty="0">
                <a:latin typeface="Times New Roman" charset="0"/>
                <a:ea typeface="宋体" charset="0"/>
                <a:sym typeface="Symbol" charset="2"/>
              </a:rPr>
              <a:t></a:t>
            </a:r>
            <a:r>
              <a:rPr kumimoji="1" lang="en-US" altLang="zh-CN" sz="2400" b="1" dirty="0">
                <a:latin typeface="Times New Roman" charset="0"/>
                <a:ea typeface="宋体" charset="0"/>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1</a:t>
            </a:r>
            <a:r>
              <a:rPr kumimoji="1" lang="en-US" altLang="zh-CN" sz="2400" b="1" dirty="0">
                <a:latin typeface="Times New Roman" charset="0"/>
                <a:ea typeface="宋体" charset="0"/>
                <a:sym typeface="Symbol" charset="2"/>
              </a:rPr>
              <a:t>~ </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2</a:t>
            </a:r>
            <a:r>
              <a:rPr kumimoji="1" lang="en-US" altLang="zh-CN" sz="2400" b="1" dirty="0">
                <a:latin typeface="Times New Roman" charset="0"/>
                <a:ea typeface="宋体" charset="0"/>
                <a:sym typeface="Symbol" charset="2"/>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3</a:t>
            </a:r>
            <a:r>
              <a:rPr kumimoji="1" lang="en-US" altLang="zh-CN" sz="2400" b="1" dirty="0">
                <a:latin typeface="Times New Roman" charset="0"/>
                <a:ea typeface="宋体" charset="0"/>
                <a:sym typeface="Symbol" charset="2"/>
              </a:rPr>
              <a:t>~ </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4</a:t>
            </a:r>
            <a:r>
              <a:rPr kumimoji="1" lang="en-US" altLang="zh-CN" sz="2400" b="1" dirty="0">
                <a:latin typeface="Times New Roman" charset="0"/>
                <a:ea typeface="宋体" charset="0"/>
                <a:sym typeface="Symbol" charset="2"/>
              </a:rPr>
              <a:t>) </a:t>
            </a:r>
            <a:r>
              <a:rPr kumimoji="1" lang="en-US" altLang="zh-CN" sz="2400" b="1" dirty="0">
                <a:latin typeface="Times New Roman" charset="0"/>
                <a:ea typeface="宋体" charset="0"/>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1</a:t>
            </a:r>
            <a:r>
              <a:rPr kumimoji="1" lang="en-US" altLang="zh-CN" sz="2400" b="1" dirty="0">
                <a:latin typeface="Times New Roman" charset="0"/>
                <a:ea typeface="宋体" charset="0"/>
                <a:sym typeface="Symbol" charset="2"/>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2</a:t>
            </a:r>
            <a:r>
              <a:rPr kumimoji="1" lang="en-US" altLang="zh-CN" sz="2400" b="1" dirty="0">
                <a:latin typeface="Times New Roman" charset="0"/>
                <a:ea typeface="宋体" charset="0"/>
                <a:sym typeface="Symbol" charset="2"/>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3</a:t>
            </a:r>
            <a:r>
              <a:rPr kumimoji="1" lang="en-US" altLang="zh-CN" sz="2400" b="1" dirty="0">
                <a:latin typeface="Times New Roman" charset="0"/>
                <a:ea typeface="宋体" charset="0"/>
                <a:sym typeface="Symbol" charset="2"/>
              </a:rPr>
              <a:t>~ </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4</a:t>
            </a:r>
            <a:r>
              <a:rPr kumimoji="1" lang="en-US" altLang="zh-CN" sz="2400" b="1" dirty="0">
                <a:latin typeface="Times New Roman" charset="0"/>
                <a:ea typeface="宋体" charset="0"/>
                <a:sym typeface="Symbol" charset="2"/>
              </a:rPr>
              <a:t>) </a:t>
            </a:r>
            <a:r>
              <a:rPr kumimoji="1" lang="en-US" altLang="zh-CN" sz="2400" b="1" dirty="0">
                <a:latin typeface="Times New Roman" charset="0"/>
                <a:ea typeface="宋体" charset="0"/>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1</a:t>
            </a:r>
            <a:r>
              <a:rPr kumimoji="1" lang="en-US" altLang="zh-CN" sz="2400" b="1" dirty="0">
                <a:latin typeface="Times New Roman" charset="0"/>
                <a:ea typeface="宋体" charset="0"/>
                <a:sym typeface="Symbol" charset="2"/>
              </a:rPr>
              <a:t>~ </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2</a:t>
            </a:r>
            <a:r>
              <a:rPr kumimoji="1" lang="en-US" altLang="zh-CN" sz="2400" b="1" dirty="0">
                <a:latin typeface="Times New Roman" charset="0"/>
                <a:ea typeface="宋体" charset="0"/>
                <a:sym typeface="Symbol" charset="2"/>
              </a:rPr>
              <a:t></a:t>
            </a:r>
            <a:r>
              <a:rPr kumimoji="1" lang="en-US" altLang="zh-CN" sz="2400" b="1" dirty="0">
                <a:latin typeface="Times New Roman" charset="0"/>
                <a:ea typeface="宋体" charset="0"/>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3</a:t>
            </a:r>
            <a:r>
              <a:rPr kumimoji="1" lang="en-US" altLang="zh-CN" sz="2400" b="1" dirty="0">
                <a:latin typeface="Times New Roman" charset="0"/>
                <a:ea typeface="宋体" charset="0"/>
                <a:sym typeface="Symbol" charset="2"/>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4</a:t>
            </a:r>
            <a:r>
              <a:rPr kumimoji="1" lang="en-US" altLang="zh-CN" sz="2400" b="1" dirty="0">
                <a:latin typeface="Times New Roman" charset="0"/>
                <a:ea typeface="宋体" charset="0"/>
                <a:sym typeface="Symbol" charset="2"/>
              </a:rPr>
              <a:t>) </a:t>
            </a:r>
            <a:r>
              <a:rPr kumimoji="1" lang="en-US" altLang="zh-CN" sz="2400" b="1" dirty="0">
                <a:latin typeface="Times New Roman" charset="0"/>
                <a:ea typeface="宋体" charset="0"/>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1</a:t>
            </a:r>
            <a:r>
              <a:rPr kumimoji="1" lang="en-US" altLang="zh-CN" sz="2400" b="1" dirty="0">
                <a:latin typeface="Times New Roman" charset="0"/>
                <a:ea typeface="宋体" charset="0"/>
                <a:sym typeface="Symbol" charset="2"/>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2</a:t>
            </a:r>
            <a:r>
              <a:rPr kumimoji="1" lang="en-US" altLang="zh-CN" sz="2400" b="1" dirty="0">
                <a:latin typeface="Times New Roman" charset="0"/>
                <a:ea typeface="宋体" charset="0"/>
                <a:sym typeface="Symbol" charset="2"/>
              </a:rPr>
              <a:t></a:t>
            </a:r>
            <a:r>
              <a:rPr kumimoji="1" lang="en-US" altLang="zh-CN" sz="2400" b="1" dirty="0">
                <a:latin typeface="Times New Roman" charset="0"/>
                <a:ea typeface="宋体" charset="0"/>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3</a:t>
            </a:r>
            <a:r>
              <a:rPr kumimoji="1" lang="en-US" altLang="zh-CN" sz="2400" b="1" dirty="0">
                <a:latin typeface="Times New Roman" charset="0"/>
                <a:ea typeface="宋体" charset="0"/>
                <a:sym typeface="Symbol" charset="2"/>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4</a:t>
            </a:r>
            <a:r>
              <a:rPr kumimoji="1" lang="en-US" altLang="zh-CN" sz="2400" b="1" dirty="0">
                <a:latin typeface="Times New Roman" charset="0"/>
                <a:ea typeface="宋体" charset="0"/>
                <a:sym typeface="Symbol" charset="2"/>
              </a:rPr>
              <a:t>))</a:t>
            </a:r>
          </a:p>
          <a:p>
            <a:pPr eaLnBrk="1" hangingPunct="1">
              <a:spcBef>
                <a:spcPct val="30000"/>
              </a:spcBef>
              <a:buClrTx/>
              <a:buSzTx/>
              <a:buFontTx/>
              <a:buNone/>
            </a:pPr>
            <a:r>
              <a:rPr kumimoji="1" lang="en-US" altLang="zh-CN" sz="2400" b="1" dirty="0">
                <a:latin typeface="Times New Roman" charset="0"/>
                <a:ea typeface="宋体" charset="0"/>
                <a:sym typeface="Symbol" charset="2"/>
              </a:rPr>
              <a:t> </a:t>
            </a:r>
            <a:r>
              <a:rPr kumimoji="1" lang="en-US" altLang="zh-CN" sz="2400" b="1" dirty="0">
                <a:solidFill>
                  <a:srgbClr val="FF0000"/>
                </a:solidFill>
                <a:latin typeface="Times New Roman" charset="0"/>
                <a:ea typeface="宋体" charset="0"/>
                <a:sym typeface="Symbol" charset="2"/>
              </a:rPr>
              <a:t>F</a:t>
            </a:r>
            <a:r>
              <a:rPr kumimoji="1" lang="en-US" altLang="zh-CN" sz="2400" b="1" dirty="0">
                <a:latin typeface="Times New Roman" charset="0"/>
                <a:ea typeface="宋体" charset="0"/>
                <a:sym typeface="Symbol" charset="2"/>
              </a:rPr>
              <a:t></a:t>
            </a:r>
            <a:r>
              <a:rPr kumimoji="1" lang="en-US" altLang="zh-CN" sz="2400" b="1" dirty="0">
                <a:latin typeface="Times New Roman" charset="0"/>
                <a:ea typeface="宋体" charset="0"/>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1</a:t>
            </a:r>
            <a:r>
              <a:rPr kumimoji="1" lang="en-US" altLang="zh-CN" sz="2400" b="1" dirty="0">
                <a:latin typeface="Times New Roman" charset="0"/>
                <a:ea typeface="宋体" charset="0"/>
                <a:sym typeface="Symbol" charset="2"/>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2</a:t>
            </a:r>
            <a:r>
              <a:rPr kumimoji="1" lang="en-US" altLang="zh-CN" sz="2400" b="1" dirty="0">
                <a:latin typeface="Times New Roman" charset="0"/>
                <a:ea typeface="宋体" charset="0"/>
                <a:sym typeface="Symbol" charset="2"/>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3</a:t>
            </a:r>
            <a:r>
              <a:rPr kumimoji="1" lang="en-US" altLang="zh-CN" sz="2400" b="1" dirty="0">
                <a:latin typeface="Times New Roman" charset="0"/>
                <a:ea typeface="宋体" charset="0"/>
                <a:sym typeface="Symbol" charset="2"/>
              </a:rPr>
              <a:t>~ </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4</a:t>
            </a:r>
            <a:r>
              <a:rPr kumimoji="1" lang="en-US" altLang="zh-CN" sz="2400" b="1" dirty="0">
                <a:latin typeface="Times New Roman" charset="0"/>
                <a:ea typeface="宋体" charset="0"/>
                <a:sym typeface="Symbol" charset="2"/>
              </a:rPr>
              <a:t>) </a:t>
            </a:r>
            <a:r>
              <a:rPr kumimoji="1" lang="en-US" altLang="zh-CN" sz="2400" b="1" dirty="0">
                <a:solidFill>
                  <a:srgbClr val="FF0000"/>
                </a:solidFill>
                <a:latin typeface="Times New Roman" charset="0"/>
                <a:ea typeface="宋体" charset="0"/>
                <a:sym typeface="Symbol" charset="2"/>
              </a:rPr>
              <a:t>FF</a:t>
            </a:r>
          </a:p>
          <a:p>
            <a:pPr eaLnBrk="1" hangingPunct="1">
              <a:spcBef>
                <a:spcPct val="0"/>
              </a:spcBef>
              <a:buClrTx/>
              <a:buSzTx/>
              <a:buFontTx/>
              <a:buNone/>
            </a:pPr>
            <a:r>
              <a:rPr kumimoji="1" lang="en-US" altLang="zh-CN" sz="2400" b="1" dirty="0">
                <a:latin typeface="Times New Roman" charset="0"/>
                <a:ea typeface="宋体" charset="0"/>
                <a:sym typeface="Symbol" charset="2"/>
              </a:rPr>
              <a:t> </a:t>
            </a:r>
            <a:r>
              <a:rPr kumimoji="1" lang="en-US" altLang="zh-CN" sz="2400" b="1" dirty="0">
                <a:latin typeface="Times New Roman" charset="0"/>
                <a:ea typeface="宋体" charset="0"/>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1</a:t>
            </a:r>
            <a:r>
              <a:rPr kumimoji="1" lang="en-US" altLang="zh-CN" sz="2400" b="1" dirty="0">
                <a:latin typeface="Times New Roman" charset="0"/>
                <a:ea typeface="宋体" charset="0"/>
                <a:sym typeface="Symbol" charset="2"/>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2</a:t>
            </a:r>
            <a:r>
              <a:rPr kumimoji="1" lang="en-US" altLang="zh-CN" sz="2400" b="1" dirty="0">
                <a:latin typeface="Times New Roman" charset="0"/>
                <a:ea typeface="宋体" charset="0"/>
                <a:sym typeface="Symbol" charset="2"/>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3</a:t>
            </a:r>
            <a:r>
              <a:rPr kumimoji="1" lang="en-US" altLang="zh-CN" sz="2400" b="1" dirty="0">
                <a:latin typeface="Times New Roman" charset="0"/>
                <a:ea typeface="宋体" charset="0"/>
                <a:sym typeface="Symbol" charset="2"/>
              </a:rPr>
              <a:t>~ </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4</a:t>
            </a:r>
            <a:endParaRPr lang="zh-CN" altLang="en-US" sz="2400" dirty="0">
              <a:latin typeface="Arial" charset="0"/>
              <a:ea typeface="宋体" charset="0"/>
            </a:endParaRPr>
          </a:p>
          <a:p>
            <a:pPr eaLnBrk="1" hangingPunct="1">
              <a:buClrTx/>
              <a:buSzTx/>
              <a:buFontTx/>
              <a:buNone/>
            </a:pPr>
            <a:r>
              <a:rPr kumimoji="1" lang="zh-CN" altLang="en-US" sz="2400" b="1" dirty="0">
                <a:latin typeface="Times New Roman" charset="0"/>
                <a:ea typeface="宋体" charset="0"/>
              </a:rPr>
              <a:t>继续：</a:t>
            </a:r>
            <a:endParaRPr kumimoji="1" lang="en-US" altLang="zh-CN" sz="2400" b="1" dirty="0">
              <a:latin typeface="Times New Roman" charset="0"/>
              <a:ea typeface="宋体" charset="0"/>
            </a:endParaRPr>
          </a:p>
          <a:p>
            <a:pPr eaLnBrk="1" hangingPunct="1">
              <a:spcBef>
                <a:spcPct val="50000"/>
              </a:spcBef>
              <a:buClrTx/>
              <a:buSzTx/>
              <a:buFontTx/>
              <a:buNone/>
            </a:pPr>
            <a:r>
              <a:rPr kumimoji="1" lang="en-US" altLang="zh-CN" sz="2400" b="1" dirty="0">
                <a:latin typeface="Times New Roman" charset="0"/>
                <a:ea typeface="宋体" charset="0"/>
                <a:sym typeface="Symbol" charset="2"/>
              </a:rPr>
              <a:t> </a:t>
            </a:r>
            <a:r>
              <a:rPr kumimoji="1" lang="en-US" altLang="zh-CN" sz="2400" b="1" dirty="0">
                <a:latin typeface="Times New Roman" charset="0"/>
                <a:ea typeface="宋体" charset="0"/>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1</a:t>
            </a:r>
            <a:r>
              <a:rPr kumimoji="1" lang="en-US" altLang="zh-CN" sz="2400" b="1" dirty="0">
                <a:latin typeface="Times New Roman" charset="0"/>
                <a:ea typeface="宋体" charset="0"/>
                <a:sym typeface="Symbol" charset="2"/>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2</a:t>
            </a:r>
            <a:r>
              <a:rPr kumimoji="1" lang="en-US" altLang="zh-CN" sz="2400" b="1" dirty="0">
                <a:latin typeface="Times New Roman" charset="0"/>
                <a:ea typeface="宋体" charset="0"/>
                <a:sym typeface="Symbol" charset="2"/>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3</a:t>
            </a:r>
            <a:r>
              <a:rPr kumimoji="1" lang="en-US" altLang="zh-CN" sz="2400" b="1" dirty="0">
                <a:latin typeface="Times New Roman" charset="0"/>
                <a:ea typeface="宋体" charset="0"/>
                <a:sym typeface="Symbol" charset="2"/>
              </a:rPr>
              <a:t>~ </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4</a:t>
            </a:r>
            <a:r>
              <a:rPr kumimoji="1" lang="en-US" altLang="zh-CN" sz="2400" b="1" dirty="0">
                <a:latin typeface="Times New Roman" charset="0"/>
                <a:ea typeface="宋体" charset="0"/>
                <a:sym typeface="Symbol" charset="2"/>
              </a:rPr>
              <a:t>)</a:t>
            </a:r>
            <a:r>
              <a:rPr kumimoji="1" lang="en-US" altLang="zh-CN" sz="2400" b="1" dirty="0">
                <a:latin typeface="Times New Roman" charset="0"/>
                <a:ea typeface="宋体" charset="0"/>
              </a:rPr>
              <a:t>((</a:t>
            </a:r>
            <a:r>
              <a:rPr kumimoji="1" lang="en-US" altLang="zh-CN" sz="2400" b="1" i="1" dirty="0">
                <a:solidFill>
                  <a:srgbClr val="FF0000"/>
                </a:solidFill>
                <a:latin typeface="Times New Roman" charset="0"/>
                <a:ea typeface="宋体" charset="0"/>
              </a:rPr>
              <a:t>p</a:t>
            </a:r>
            <a:r>
              <a:rPr kumimoji="1" lang="en-US" altLang="zh-CN" sz="2400" b="1" baseline="-25000" dirty="0">
                <a:solidFill>
                  <a:srgbClr val="FF0000"/>
                </a:solidFill>
                <a:latin typeface="Times New Roman" charset="0"/>
                <a:ea typeface="宋体" charset="0"/>
              </a:rPr>
              <a:t>5</a:t>
            </a:r>
            <a:r>
              <a:rPr kumimoji="1" lang="en-US" altLang="zh-CN" sz="2400" b="1" dirty="0">
                <a:solidFill>
                  <a:srgbClr val="FF0000"/>
                </a:solidFill>
                <a:latin typeface="Times New Roman" charset="0"/>
                <a:ea typeface="宋体" charset="0"/>
                <a:sym typeface="Symbol" charset="2"/>
              </a:rPr>
              <a:t>~</a:t>
            </a:r>
            <a:r>
              <a:rPr kumimoji="1" lang="en-US" altLang="zh-CN" sz="2400" b="1" i="1" dirty="0">
                <a:solidFill>
                  <a:srgbClr val="FF0000"/>
                </a:solidFill>
                <a:latin typeface="Times New Roman" charset="0"/>
                <a:ea typeface="宋体" charset="0"/>
              </a:rPr>
              <a:t>p</a:t>
            </a:r>
            <a:r>
              <a:rPr kumimoji="1" lang="en-US" altLang="zh-CN" sz="2400" b="1" baseline="-25000" dirty="0">
                <a:solidFill>
                  <a:srgbClr val="FF0000"/>
                </a:solidFill>
                <a:latin typeface="Times New Roman" charset="0"/>
                <a:ea typeface="宋体" charset="0"/>
              </a:rPr>
              <a:t>6</a:t>
            </a:r>
            <a:r>
              <a:rPr kumimoji="1" lang="en-US" altLang="zh-CN" sz="2400" b="1" dirty="0">
                <a:latin typeface="Times New Roman" charset="0"/>
                <a:ea typeface="宋体" charset="0"/>
                <a:sym typeface="Symbol" charset="2"/>
              </a:rPr>
              <a:t>)</a:t>
            </a:r>
            <a:r>
              <a:rPr kumimoji="1" lang="en-US" altLang="zh-CN" sz="2400" b="1" dirty="0">
                <a:latin typeface="Times New Roman" charset="0"/>
                <a:ea typeface="宋体" charset="0"/>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5</a:t>
            </a:r>
            <a:r>
              <a:rPr kumimoji="1" lang="en-US" altLang="zh-CN" sz="2400" b="1" dirty="0">
                <a:latin typeface="Times New Roman" charset="0"/>
                <a:ea typeface="宋体" charset="0"/>
                <a:sym typeface="Symbol" charset="2"/>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6</a:t>
            </a:r>
            <a:r>
              <a:rPr kumimoji="1" lang="en-US" altLang="zh-CN" sz="2400" b="1" dirty="0">
                <a:latin typeface="Times New Roman" charset="0"/>
                <a:ea typeface="宋体" charset="0"/>
                <a:sym typeface="Symbol" charset="2"/>
              </a:rPr>
              <a:t>))</a:t>
            </a:r>
          </a:p>
          <a:p>
            <a:pPr eaLnBrk="1" hangingPunct="1">
              <a:buClrTx/>
              <a:buSzTx/>
              <a:buFontTx/>
              <a:buNone/>
            </a:pPr>
            <a:r>
              <a:rPr kumimoji="1" lang="en-US" altLang="zh-CN" sz="2400" b="1" dirty="0">
                <a:latin typeface="Times New Roman" charset="0"/>
                <a:ea typeface="宋体" charset="0"/>
                <a:sym typeface="Symbol" charset="2"/>
              </a:rPr>
              <a:t>              </a:t>
            </a:r>
            <a:r>
              <a:rPr kumimoji="1" lang="en-US" altLang="zh-CN" sz="2400" b="1" dirty="0">
                <a:latin typeface="Times New Roman" charset="0"/>
                <a:ea typeface="宋体" charset="0"/>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1</a:t>
            </a:r>
            <a:r>
              <a:rPr kumimoji="1" lang="en-US" altLang="zh-CN" sz="2400" b="1" dirty="0">
                <a:latin typeface="Times New Roman" charset="0"/>
                <a:ea typeface="宋体" charset="0"/>
                <a:sym typeface="Symbol" charset="2"/>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2</a:t>
            </a:r>
            <a:r>
              <a:rPr kumimoji="1" lang="en-US" altLang="zh-CN" sz="2400" b="1" dirty="0">
                <a:latin typeface="Times New Roman" charset="0"/>
                <a:ea typeface="宋体" charset="0"/>
                <a:sym typeface="Symbol" charset="2"/>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3</a:t>
            </a:r>
            <a:r>
              <a:rPr kumimoji="1" lang="en-US" altLang="zh-CN" sz="2400" b="1" dirty="0">
                <a:latin typeface="Times New Roman" charset="0"/>
                <a:ea typeface="宋体" charset="0"/>
                <a:sym typeface="Symbol" charset="2"/>
              </a:rPr>
              <a:t>~ </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4</a:t>
            </a:r>
            <a:r>
              <a:rPr kumimoji="1" lang="en-US" altLang="zh-CN" sz="2400" b="1" dirty="0">
                <a:latin typeface="Times New Roman" charset="0"/>
                <a:ea typeface="宋体" charset="0"/>
                <a:sym typeface="Symbol" charset="2"/>
              </a:rPr>
              <a:t></a:t>
            </a:r>
            <a:r>
              <a:rPr kumimoji="1" lang="en-US" altLang="zh-CN" sz="2400" b="1" dirty="0">
                <a:latin typeface="Times New Roman" charset="0"/>
                <a:ea typeface="宋体" charset="0"/>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5</a:t>
            </a:r>
            <a:r>
              <a:rPr kumimoji="1" lang="en-US" altLang="zh-CN" sz="2400" b="1" dirty="0">
                <a:latin typeface="Times New Roman" charset="0"/>
                <a:ea typeface="宋体" charset="0"/>
                <a:sym typeface="Symbol" charset="2"/>
              </a:rPr>
              <a:t></a:t>
            </a:r>
            <a:r>
              <a:rPr kumimoji="1" lang="en-US" altLang="zh-CN" sz="2400" b="1" i="1" dirty="0">
                <a:latin typeface="Times New Roman" charset="0"/>
                <a:ea typeface="宋体" charset="0"/>
              </a:rPr>
              <a:t>p</a:t>
            </a:r>
            <a:r>
              <a:rPr kumimoji="1" lang="en-US" altLang="zh-CN" sz="2400" b="1" baseline="-25000" dirty="0">
                <a:latin typeface="Times New Roman" charset="0"/>
                <a:ea typeface="宋体" charset="0"/>
              </a:rPr>
              <a:t>6</a:t>
            </a:r>
            <a:r>
              <a:rPr kumimoji="1" lang="en-US" altLang="zh-CN" sz="2400" b="1" dirty="0">
                <a:latin typeface="Times New Roman" charset="0"/>
                <a:ea typeface="宋体" charset="0"/>
                <a:sym typeface="Symbol" charset="2"/>
              </a:rPr>
              <a:t>) </a:t>
            </a:r>
            <a:r>
              <a:rPr kumimoji="1" lang="zh-CN" altLang="en-US" sz="2400" b="1" dirty="0">
                <a:latin typeface="Times New Roman" charset="0"/>
                <a:ea typeface="宋体" charset="0"/>
                <a:sym typeface="Symbol" charset="2"/>
              </a:rPr>
              <a:t>可满足</a:t>
            </a:r>
            <a:endParaRPr kumimoji="1" lang="en-US" altLang="zh-CN" sz="2400" b="1" dirty="0">
              <a:latin typeface="Times New Roman" charset="0"/>
              <a:ea typeface="宋体" charset="0"/>
              <a:sym typeface="Symbol" charset="2"/>
            </a:endParaRPr>
          </a:p>
          <a:p>
            <a:pPr eaLnBrk="1" hangingPunct="1">
              <a:spcBef>
                <a:spcPct val="50000"/>
              </a:spcBef>
              <a:buClrTx/>
              <a:buSzTx/>
              <a:buFontTx/>
              <a:buNone/>
            </a:pPr>
            <a:r>
              <a:rPr kumimoji="1" lang="en-US" altLang="zh-CN" sz="2400" b="1" dirty="0">
                <a:latin typeface="Times New Roman" charset="0"/>
                <a:ea typeface="宋体" charset="0"/>
                <a:sym typeface="Symbol" charset="2"/>
              </a:rPr>
              <a:t>So, </a:t>
            </a:r>
            <a:r>
              <a:rPr kumimoji="1" lang="en-US" altLang="zh-CN" sz="2400" b="1" dirty="0">
                <a:solidFill>
                  <a:schemeClr val="tx2"/>
                </a:solidFill>
                <a:latin typeface="Times New Roman" charset="0"/>
                <a:ea typeface="宋体" charset="0"/>
                <a:sym typeface="Symbol" charset="2"/>
              </a:rPr>
              <a:t>Jim is from Chicago, Sam is from Boston, and Bill is from Detroit</a:t>
            </a:r>
            <a:r>
              <a:rPr kumimoji="1" lang="en-US" altLang="zh-CN" sz="2400" b="1" dirty="0">
                <a:latin typeface="Times New Roman" charset="0"/>
                <a:ea typeface="宋体" charset="0"/>
                <a:sym typeface="Symbol" charset="2"/>
              </a:rPr>
              <a:t>.</a:t>
            </a:r>
          </a:p>
        </p:txBody>
      </p:sp>
      <p:sp>
        <p:nvSpPr>
          <p:cNvPr id="5" name="云形标注 4"/>
          <p:cNvSpPr/>
          <p:nvPr/>
        </p:nvSpPr>
        <p:spPr>
          <a:xfrm>
            <a:off x="4968875" y="3285977"/>
            <a:ext cx="2987675" cy="1223962"/>
          </a:xfrm>
          <a:prstGeom prst="cloudCallout">
            <a:avLst>
              <a:gd name="adj1" fmla="val -89380"/>
              <a:gd name="adj2" fmla="val -5628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r>
              <a:rPr lang="zh-CN" altLang="en-US" sz="2800">
                <a:solidFill>
                  <a:srgbClr val="FFFFFF"/>
                </a:solidFill>
                <a:latin typeface="Franklin Gothic Book" charset="0"/>
                <a:ea typeface="黑体" charset="0"/>
              </a:rPr>
              <a:t>由题意</a:t>
            </a:r>
          </a:p>
        </p:txBody>
      </p:sp>
      <p:sp>
        <p:nvSpPr>
          <p:cNvPr id="6" name="圆角矩形 5"/>
          <p:cNvSpPr/>
          <p:nvPr/>
        </p:nvSpPr>
        <p:spPr>
          <a:xfrm>
            <a:off x="36512" y="2133452"/>
            <a:ext cx="7956550" cy="7207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云形标注 6"/>
          <p:cNvSpPr/>
          <p:nvPr/>
        </p:nvSpPr>
        <p:spPr>
          <a:xfrm>
            <a:off x="6192837" y="404664"/>
            <a:ext cx="2736850" cy="1152525"/>
          </a:xfrm>
          <a:prstGeom prst="cloudCallout">
            <a:avLst>
              <a:gd name="adj1" fmla="val -23572"/>
              <a:gd name="adj2" fmla="val 9112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800" dirty="0"/>
              <a:t>析取范式</a:t>
            </a:r>
          </a:p>
        </p:txBody>
      </p:sp>
    </p:spTree>
    <p:extLst>
      <p:ext uri="{BB962C8B-B14F-4D97-AF65-F5344CB8AC3E}">
        <p14:creationId xmlns:p14="http://schemas.microsoft.com/office/powerpoint/2010/main" val="2792290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07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07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07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070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0707">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0707">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0707">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0707">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0707">
                                            <p:txEl>
                                              <p:pRg st="9" end="9"/>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4"/>
      <p:bldP spid="5" grpId="0" animBg="1"/>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命题的可满足性</a:t>
            </a:r>
            <a:endParaRPr lang="en-US" dirty="0"/>
          </a:p>
        </p:txBody>
      </p:sp>
      <p:sp>
        <p:nvSpPr>
          <p:cNvPr id="3" name="Content Placeholder 2"/>
          <p:cNvSpPr>
            <a:spLocks noGrp="1"/>
          </p:cNvSpPr>
          <p:nvPr>
            <p:ph sz="quarter" idx="1"/>
          </p:nvPr>
        </p:nvSpPr>
        <p:spPr/>
        <p:txBody>
          <a:bodyPr/>
          <a:lstStyle/>
          <a:p>
            <a:r>
              <a:rPr lang="zh-CN" altLang="en-US" dirty="0" smtClean="0"/>
              <a:t>一个复合命题是可满足的，则存在一个对其变元的赋值使其为真</a:t>
            </a:r>
          </a:p>
          <a:p>
            <a:endParaRPr lang="zh-CN" altLang="en-US" dirty="0"/>
          </a:p>
          <a:p>
            <a:endParaRPr lang="zh-CN" altLang="en-US" dirty="0" smtClean="0"/>
          </a:p>
          <a:p>
            <a:pPr marL="0" indent="0">
              <a:buNone/>
            </a:pPr>
            <a:r>
              <a:rPr lang="zh-CN" altLang="en-US" dirty="0" smtClean="0"/>
              <a:t>* </a:t>
            </a:r>
            <a:r>
              <a:rPr lang="en-US" dirty="0" smtClean="0"/>
              <a:t>Boolean </a:t>
            </a:r>
            <a:r>
              <a:rPr lang="en-US" dirty="0" err="1"/>
              <a:t>satisfiability</a:t>
            </a:r>
            <a:r>
              <a:rPr lang="en-US" dirty="0"/>
              <a:t> </a:t>
            </a:r>
            <a:r>
              <a:rPr lang="en-US" dirty="0" smtClean="0"/>
              <a:t>problem </a:t>
            </a:r>
            <a:r>
              <a:rPr lang="en-US" altLang="zh-CN" dirty="0" smtClean="0"/>
              <a:t>(SAT)</a:t>
            </a:r>
            <a:r>
              <a:rPr lang="zh-CN" altLang="en-US" dirty="0" smtClean="0"/>
              <a:t>：第一个</a:t>
            </a:r>
            <a:r>
              <a:rPr lang="en-US" altLang="zh-CN" dirty="0" smtClean="0"/>
              <a:t>NPC</a:t>
            </a:r>
            <a:r>
              <a:rPr lang="zh-CN" altLang="en-US" dirty="0" smtClean="0"/>
              <a:t>问题，至今没有一个高效的多项式算法能够解决</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0C913308-F349-4B6D-A68A-DD1791B4A57B}" type="slidenum">
              <a:rPr lang="zh-CN" altLang="en-US" smtClean="0"/>
              <a:t>37</a:t>
            </a:fld>
            <a:endParaRPr lang="zh-CN" altLang="en-US" dirty="0"/>
          </a:p>
        </p:txBody>
      </p:sp>
    </p:spTree>
    <p:extLst>
      <p:ext uri="{BB962C8B-B14F-4D97-AF65-F5344CB8AC3E}">
        <p14:creationId xmlns:p14="http://schemas.microsoft.com/office/powerpoint/2010/main" val="9883029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内容占位符 2"/>
          <p:cNvSpPr>
            <a:spLocks noGrp="1"/>
          </p:cNvSpPr>
          <p:nvPr>
            <p:ph idx="1"/>
          </p:nvPr>
        </p:nvSpPr>
        <p:spPr>
          <a:xfrm>
            <a:off x="323850" y="1557338"/>
            <a:ext cx="8424863" cy="1008062"/>
          </a:xfrm>
        </p:spPr>
        <p:txBody>
          <a:bodyPr>
            <a:normAutofit lnSpcReduction="10000"/>
          </a:bodyPr>
          <a:lstStyle/>
          <a:p>
            <a:pPr>
              <a:lnSpc>
                <a:spcPct val="120000"/>
              </a:lnSpc>
            </a:pPr>
            <a:r>
              <a:rPr lang="en-US" altLang="zh-CN" sz="2400" b="1" dirty="0" smtClean="0">
                <a:latin typeface="Times New Roman" panose="02020603050405020304" pitchFamily="18" charset="0"/>
                <a:cs typeface="Times New Roman" panose="02020603050405020304" pitchFamily="18" charset="0"/>
              </a:rPr>
              <a:t>3</a:t>
            </a:r>
            <a:r>
              <a:rPr lang="en-US" altLang="zh-CN" sz="2400" b="1" baseline="30000" dirty="0" smtClean="0">
                <a:latin typeface="Times New Roman" panose="02020603050405020304" pitchFamily="18" charset="0"/>
                <a:cs typeface="Times New Roman" panose="02020603050405020304" pitchFamily="18" charset="0"/>
              </a:rPr>
              <a:t>2</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3</a:t>
            </a:r>
            <a:r>
              <a:rPr lang="en-US" altLang="zh-CN" sz="2400" b="1" baseline="30000"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sym typeface="Symbol" panose="05050102010706020507" pitchFamily="18" charset="2"/>
              </a:rPr>
              <a:t>的网格，</a:t>
            </a:r>
            <a:r>
              <a:rPr lang="en-US" altLang="zh-CN" sz="2400" b="1" dirty="0" smtClean="0">
                <a:latin typeface="Times New Roman" panose="02020603050405020304" pitchFamily="18" charset="0"/>
                <a:cs typeface="Times New Roman" panose="02020603050405020304" pitchFamily="18" charset="0"/>
              </a:rPr>
              <a:t>3</a:t>
            </a:r>
            <a:r>
              <a:rPr lang="en-US" altLang="zh-CN" sz="2400" b="1" baseline="30000"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sym typeface="Symbol" panose="05050102010706020507" pitchFamily="18" charset="2"/>
              </a:rPr>
              <a:t>个</a:t>
            </a:r>
            <a:r>
              <a:rPr lang="en-US" altLang="zh-CN" sz="2400" b="1" dirty="0" smtClean="0">
                <a:latin typeface="Times New Roman" panose="02020603050405020304" pitchFamily="18" charset="0"/>
                <a:cs typeface="Times New Roman" panose="02020603050405020304" pitchFamily="18" charset="0"/>
              </a:rPr>
              <a:t>3</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3</a:t>
            </a:r>
            <a:r>
              <a:rPr lang="zh-CN" altLang="en-US" sz="2400" b="1" dirty="0" smtClean="0">
                <a:latin typeface="Times New Roman" panose="02020603050405020304" pitchFamily="18" charset="0"/>
                <a:cs typeface="Times New Roman" panose="02020603050405020304" pitchFamily="18" charset="0"/>
                <a:sym typeface="Symbol" panose="05050102010706020507" pitchFamily="18" charset="2"/>
              </a:rPr>
              <a:t>的子网格。</a:t>
            </a:r>
            <a:endParaRPr lang="en-US" altLang="zh-CN" sz="2400" b="1" dirty="0" smtClean="0">
              <a:latin typeface="Times New Roman" panose="02020603050405020304" pitchFamily="18" charset="0"/>
              <a:cs typeface="Times New Roman" panose="02020603050405020304" pitchFamily="18" charset="0"/>
            </a:endParaRPr>
          </a:p>
          <a:p>
            <a:pPr>
              <a:lnSpc>
                <a:spcPct val="120000"/>
              </a:lnSpc>
            </a:pPr>
            <a:r>
              <a:rPr lang="zh-CN" altLang="en-US" sz="2400" b="1" dirty="0" smtClean="0">
                <a:latin typeface="Times New Roman" panose="02020603050405020304" pitchFamily="18" charset="0"/>
                <a:cs typeface="Times New Roman" panose="02020603050405020304" pitchFamily="18" charset="0"/>
              </a:rPr>
              <a:t>每行、每列及每宫填入数字</a:t>
            </a:r>
            <a:r>
              <a:rPr lang="en-US" altLang="zh-CN" sz="2400" b="1" dirty="0" smtClean="0">
                <a:latin typeface="Times New Roman" panose="02020603050405020304" pitchFamily="18" charset="0"/>
                <a:cs typeface="Times New Roman" panose="02020603050405020304" pitchFamily="18" charset="0"/>
              </a:rPr>
              <a:t>1-9</a:t>
            </a:r>
            <a:r>
              <a:rPr lang="zh-CN" altLang="en-US" sz="2400" b="1" dirty="0" smtClean="0">
                <a:latin typeface="Times New Roman" panose="02020603050405020304" pitchFamily="18" charset="0"/>
                <a:cs typeface="Times New Roman" panose="02020603050405020304" pitchFamily="18" charset="0"/>
              </a:rPr>
              <a:t>且不能重复。</a:t>
            </a:r>
            <a:endParaRPr kumimoji="1" lang="en-US" altLang="zh-CN" sz="2400" b="1" dirty="0" smtClean="0">
              <a:latin typeface="Times New Roman" panose="02020603050405020304" pitchFamily="18" charset="0"/>
              <a:cs typeface="Times New Roman" panose="02020603050405020304" pitchFamily="18" charset="0"/>
              <a:sym typeface="Symbol" panose="05050102010706020507" pitchFamily="18" charset="2"/>
            </a:endParaRPr>
          </a:p>
          <a:p>
            <a:pPr lvl="1">
              <a:lnSpc>
                <a:spcPct val="120000"/>
              </a:lnSpc>
            </a:pPr>
            <a:endParaRPr kumimoji="1" lang="en-US" altLang="zh-CN" sz="2400" b="1" dirty="0" smtClean="0">
              <a:latin typeface="Times New Roman" panose="02020603050405020304" pitchFamily="18" charset="0"/>
              <a:sym typeface="Symbol" panose="05050102010706020507" pitchFamily="18" charset="2"/>
            </a:endParaRPr>
          </a:p>
        </p:txBody>
      </p:sp>
      <p:grpSp>
        <p:nvGrpSpPr>
          <p:cNvPr id="30724" name="组合 19"/>
          <p:cNvGrpSpPr>
            <a:grpSpLocks/>
          </p:cNvGrpSpPr>
          <p:nvPr/>
        </p:nvGrpSpPr>
        <p:grpSpPr bwMode="auto">
          <a:xfrm>
            <a:off x="2314575" y="2776538"/>
            <a:ext cx="1366838" cy="1225550"/>
            <a:chOff x="1475656" y="3717032"/>
            <a:chExt cx="1368152" cy="1224136"/>
          </a:xfrm>
        </p:grpSpPr>
        <p:cxnSp>
          <p:nvCxnSpPr>
            <p:cNvPr id="30818" name="直接连接符 4"/>
            <p:cNvCxnSpPr>
              <a:cxnSpLocks noChangeShapeType="1"/>
            </p:cNvCxnSpPr>
            <p:nvPr/>
          </p:nvCxnSpPr>
          <p:spPr bwMode="auto">
            <a:xfrm>
              <a:off x="1475656" y="3717032"/>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19" name="直接连接符 5"/>
            <p:cNvCxnSpPr>
              <a:cxnSpLocks noChangeShapeType="1"/>
            </p:cNvCxnSpPr>
            <p:nvPr/>
          </p:nvCxnSpPr>
          <p:spPr bwMode="auto">
            <a:xfrm>
              <a:off x="1475656"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20" name="直接连接符 7"/>
            <p:cNvCxnSpPr>
              <a:cxnSpLocks noChangeShapeType="1"/>
            </p:cNvCxnSpPr>
            <p:nvPr/>
          </p:nvCxnSpPr>
          <p:spPr bwMode="auto">
            <a:xfrm>
              <a:off x="2843808"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21" name="直接连接符 11"/>
            <p:cNvCxnSpPr>
              <a:cxnSpLocks noChangeShapeType="1"/>
            </p:cNvCxnSpPr>
            <p:nvPr/>
          </p:nvCxnSpPr>
          <p:spPr bwMode="auto">
            <a:xfrm>
              <a:off x="1475656" y="4941168"/>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22" name="直接连接符 15"/>
            <p:cNvCxnSpPr>
              <a:cxnSpLocks noChangeShapeType="1"/>
            </p:cNvCxnSpPr>
            <p:nvPr/>
          </p:nvCxnSpPr>
          <p:spPr bwMode="auto">
            <a:xfrm>
              <a:off x="1475656" y="4149080"/>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23" name="直接连接符 16"/>
            <p:cNvCxnSpPr>
              <a:cxnSpLocks noChangeShapeType="1"/>
            </p:cNvCxnSpPr>
            <p:nvPr/>
          </p:nvCxnSpPr>
          <p:spPr bwMode="auto">
            <a:xfrm>
              <a:off x="1475656" y="4543028"/>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24" name="直接连接符 17"/>
            <p:cNvCxnSpPr>
              <a:cxnSpLocks noChangeShapeType="1"/>
            </p:cNvCxnSpPr>
            <p:nvPr/>
          </p:nvCxnSpPr>
          <p:spPr bwMode="auto">
            <a:xfrm>
              <a:off x="1933104"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25" name="直接连接符 18"/>
            <p:cNvCxnSpPr>
              <a:cxnSpLocks noChangeShapeType="1"/>
            </p:cNvCxnSpPr>
            <p:nvPr/>
          </p:nvCxnSpPr>
          <p:spPr bwMode="auto">
            <a:xfrm>
              <a:off x="2411760"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30725" name="组合 20"/>
          <p:cNvGrpSpPr>
            <a:grpSpLocks/>
          </p:cNvGrpSpPr>
          <p:nvPr/>
        </p:nvGrpSpPr>
        <p:grpSpPr bwMode="auto">
          <a:xfrm>
            <a:off x="3681413" y="2776538"/>
            <a:ext cx="1368425" cy="1225550"/>
            <a:chOff x="1475656" y="3717032"/>
            <a:chExt cx="1368152" cy="1224136"/>
          </a:xfrm>
        </p:grpSpPr>
        <p:cxnSp>
          <p:nvCxnSpPr>
            <p:cNvPr id="30810" name="直接连接符 21"/>
            <p:cNvCxnSpPr>
              <a:cxnSpLocks noChangeShapeType="1"/>
            </p:cNvCxnSpPr>
            <p:nvPr/>
          </p:nvCxnSpPr>
          <p:spPr bwMode="auto">
            <a:xfrm>
              <a:off x="1475656" y="3717032"/>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11" name="直接连接符 22"/>
            <p:cNvCxnSpPr>
              <a:cxnSpLocks noChangeShapeType="1"/>
            </p:cNvCxnSpPr>
            <p:nvPr/>
          </p:nvCxnSpPr>
          <p:spPr bwMode="auto">
            <a:xfrm>
              <a:off x="1475656"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12" name="直接连接符 23"/>
            <p:cNvCxnSpPr>
              <a:cxnSpLocks noChangeShapeType="1"/>
            </p:cNvCxnSpPr>
            <p:nvPr/>
          </p:nvCxnSpPr>
          <p:spPr bwMode="auto">
            <a:xfrm>
              <a:off x="2843808"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13" name="直接连接符 24"/>
            <p:cNvCxnSpPr>
              <a:cxnSpLocks noChangeShapeType="1"/>
            </p:cNvCxnSpPr>
            <p:nvPr/>
          </p:nvCxnSpPr>
          <p:spPr bwMode="auto">
            <a:xfrm>
              <a:off x="1475656" y="4941168"/>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14" name="直接连接符 25"/>
            <p:cNvCxnSpPr>
              <a:cxnSpLocks noChangeShapeType="1"/>
            </p:cNvCxnSpPr>
            <p:nvPr/>
          </p:nvCxnSpPr>
          <p:spPr bwMode="auto">
            <a:xfrm>
              <a:off x="1475656" y="4149080"/>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15" name="直接连接符 26"/>
            <p:cNvCxnSpPr>
              <a:cxnSpLocks noChangeShapeType="1"/>
            </p:cNvCxnSpPr>
            <p:nvPr/>
          </p:nvCxnSpPr>
          <p:spPr bwMode="auto">
            <a:xfrm>
              <a:off x="1475656" y="4543028"/>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16" name="直接连接符 27"/>
            <p:cNvCxnSpPr>
              <a:cxnSpLocks noChangeShapeType="1"/>
            </p:cNvCxnSpPr>
            <p:nvPr/>
          </p:nvCxnSpPr>
          <p:spPr bwMode="auto">
            <a:xfrm>
              <a:off x="1933104"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17" name="直接连接符 28"/>
            <p:cNvCxnSpPr>
              <a:cxnSpLocks noChangeShapeType="1"/>
            </p:cNvCxnSpPr>
            <p:nvPr/>
          </p:nvCxnSpPr>
          <p:spPr bwMode="auto">
            <a:xfrm>
              <a:off x="2411760"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30726" name="组合 50"/>
          <p:cNvGrpSpPr>
            <a:grpSpLocks/>
          </p:cNvGrpSpPr>
          <p:nvPr/>
        </p:nvGrpSpPr>
        <p:grpSpPr bwMode="auto">
          <a:xfrm>
            <a:off x="2314575" y="4002088"/>
            <a:ext cx="1366838" cy="1223962"/>
            <a:chOff x="1475656" y="3717032"/>
            <a:chExt cx="1368152" cy="1224136"/>
          </a:xfrm>
        </p:grpSpPr>
        <p:cxnSp>
          <p:nvCxnSpPr>
            <p:cNvPr id="30802" name="直接连接符 69"/>
            <p:cNvCxnSpPr>
              <a:cxnSpLocks noChangeShapeType="1"/>
            </p:cNvCxnSpPr>
            <p:nvPr/>
          </p:nvCxnSpPr>
          <p:spPr bwMode="auto">
            <a:xfrm>
              <a:off x="1475656" y="3717032"/>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03" name="直接连接符 70"/>
            <p:cNvCxnSpPr>
              <a:cxnSpLocks noChangeShapeType="1"/>
            </p:cNvCxnSpPr>
            <p:nvPr/>
          </p:nvCxnSpPr>
          <p:spPr bwMode="auto">
            <a:xfrm>
              <a:off x="1475656"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04" name="直接连接符 71"/>
            <p:cNvCxnSpPr>
              <a:cxnSpLocks noChangeShapeType="1"/>
            </p:cNvCxnSpPr>
            <p:nvPr/>
          </p:nvCxnSpPr>
          <p:spPr bwMode="auto">
            <a:xfrm>
              <a:off x="2843808"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05" name="直接连接符 72"/>
            <p:cNvCxnSpPr>
              <a:cxnSpLocks noChangeShapeType="1"/>
            </p:cNvCxnSpPr>
            <p:nvPr/>
          </p:nvCxnSpPr>
          <p:spPr bwMode="auto">
            <a:xfrm>
              <a:off x="1475656" y="4941168"/>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806" name="直接连接符 73"/>
            <p:cNvCxnSpPr>
              <a:cxnSpLocks noChangeShapeType="1"/>
            </p:cNvCxnSpPr>
            <p:nvPr/>
          </p:nvCxnSpPr>
          <p:spPr bwMode="auto">
            <a:xfrm>
              <a:off x="1475656" y="4149080"/>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07" name="直接连接符 74"/>
            <p:cNvCxnSpPr>
              <a:cxnSpLocks noChangeShapeType="1"/>
            </p:cNvCxnSpPr>
            <p:nvPr/>
          </p:nvCxnSpPr>
          <p:spPr bwMode="auto">
            <a:xfrm>
              <a:off x="1475656" y="4543028"/>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08" name="直接连接符 75"/>
            <p:cNvCxnSpPr>
              <a:cxnSpLocks noChangeShapeType="1"/>
            </p:cNvCxnSpPr>
            <p:nvPr/>
          </p:nvCxnSpPr>
          <p:spPr bwMode="auto">
            <a:xfrm>
              <a:off x="1933104"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09" name="直接连接符 76"/>
            <p:cNvCxnSpPr>
              <a:cxnSpLocks noChangeShapeType="1"/>
            </p:cNvCxnSpPr>
            <p:nvPr/>
          </p:nvCxnSpPr>
          <p:spPr bwMode="auto">
            <a:xfrm>
              <a:off x="2411760"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30727" name="组合 51"/>
          <p:cNvGrpSpPr>
            <a:grpSpLocks/>
          </p:cNvGrpSpPr>
          <p:nvPr/>
        </p:nvGrpSpPr>
        <p:grpSpPr bwMode="auto">
          <a:xfrm>
            <a:off x="3681413" y="4002088"/>
            <a:ext cx="1368425" cy="1223962"/>
            <a:chOff x="1475656" y="3717032"/>
            <a:chExt cx="1368152" cy="1224136"/>
          </a:xfrm>
        </p:grpSpPr>
        <p:cxnSp>
          <p:nvCxnSpPr>
            <p:cNvPr id="30794" name="直接连接符 61"/>
            <p:cNvCxnSpPr>
              <a:cxnSpLocks noChangeShapeType="1"/>
            </p:cNvCxnSpPr>
            <p:nvPr/>
          </p:nvCxnSpPr>
          <p:spPr bwMode="auto">
            <a:xfrm>
              <a:off x="1475656" y="3717032"/>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95" name="直接连接符 62"/>
            <p:cNvCxnSpPr>
              <a:cxnSpLocks noChangeShapeType="1"/>
            </p:cNvCxnSpPr>
            <p:nvPr/>
          </p:nvCxnSpPr>
          <p:spPr bwMode="auto">
            <a:xfrm>
              <a:off x="1475656"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96" name="直接连接符 63"/>
            <p:cNvCxnSpPr>
              <a:cxnSpLocks noChangeShapeType="1"/>
            </p:cNvCxnSpPr>
            <p:nvPr/>
          </p:nvCxnSpPr>
          <p:spPr bwMode="auto">
            <a:xfrm>
              <a:off x="2843808"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97" name="直接连接符 64"/>
            <p:cNvCxnSpPr>
              <a:cxnSpLocks noChangeShapeType="1"/>
            </p:cNvCxnSpPr>
            <p:nvPr/>
          </p:nvCxnSpPr>
          <p:spPr bwMode="auto">
            <a:xfrm>
              <a:off x="1475656" y="4941168"/>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98" name="直接连接符 65"/>
            <p:cNvCxnSpPr>
              <a:cxnSpLocks noChangeShapeType="1"/>
            </p:cNvCxnSpPr>
            <p:nvPr/>
          </p:nvCxnSpPr>
          <p:spPr bwMode="auto">
            <a:xfrm>
              <a:off x="1475656" y="4149080"/>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99" name="直接连接符 66"/>
            <p:cNvCxnSpPr>
              <a:cxnSpLocks noChangeShapeType="1"/>
            </p:cNvCxnSpPr>
            <p:nvPr/>
          </p:nvCxnSpPr>
          <p:spPr bwMode="auto">
            <a:xfrm>
              <a:off x="1475656" y="4543028"/>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00" name="直接连接符 67"/>
            <p:cNvCxnSpPr>
              <a:cxnSpLocks noChangeShapeType="1"/>
            </p:cNvCxnSpPr>
            <p:nvPr/>
          </p:nvCxnSpPr>
          <p:spPr bwMode="auto">
            <a:xfrm>
              <a:off x="1933104"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801" name="直接连接符 68"/>
            <p:cNvCxnSpPr>
              <a:cxnSpLocks noChangeShapeType="1"/>
            </p:cNvCxnSpPr>
            <p:nvPr/>
          </p:nvCxnSpPr>
          <p:spPr bwMode="auto">
            <a:xfrm>
              <a:off x="2411760"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30728" name="组合 52"/>
          <p:cNvGrpSpPr>
            <a:grpSpLocks/>
          </p:cNvGrpSpPr>
          <p:nvPr/>
        </p:nvGrpSpPr>
        <p:grpSpPr bwMode="auto">
          <a:xfrm>
            <a:off x="5049838" y="4002088"/>
            <a:ext cx="1368425" cy="1223962"/>
            <a:chOff x="1475656" y="3717032"/>
            <a:chExt cx="1368152" cy="1224136"/>
          </a:xfrm>
        </p:grpSpPr>
        <p:cxnSp>
          <p:nvCxnSpPr>
            <p:cNvPr id="30786" name="直接连接符 53"/>
            <p:cNvCxnSpPr>
              <a:cxnSpLocks noChangeShapeType="1"/>
            </p:cNvCxnSpPr>
            <p:nvPr/>
          </p:nvCxnSpPr>
          <p:spPr bwMode="auto">
            <a:xfrm>
              <a:off x="1475656" y="3717032"/>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87" name="直接连接符 54"/>
            <p:cNvCxnSpPr>
              <a:cxnSpLocks noChangeShapeType="1"/>
            </p:cNvCxnSpPr>
            <p:nvPr/>
          </p:nvCxnSpPr>
          <p:spPr bwMode="auto">
            <a:xfrm>
              <a:off x="1475656"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88" name="直接连接符 55"/>
            <p:cNvCxnSpPr>
              <a:cxnSpLocks noChangeShapeType="1"/>
            </p:cNvCxnSpPr>
            <p:nvPr/>
          </p:nvCxnSpPr>
          <p:spPr bwMode="auto">
            <a:xfrm>
              <a:off x="2843808"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89" name="直接连接符 56"/>
            <p:cNvCxnSpPr>
              <a:cxnSpLocks noChangeShapeType="1"/>
            </p:cNvCxnSpPr>
            <p:nvPr/>
          </p:nvCxnSpPr>
          <p:spPr bwMode="auto">
            <a:xfrm>
              <a:off x="1475656" y="4941168"/>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90" name="直接连接符 57"/>
            <p:cNvCxnSpPr>
              <a:cxnSpLocks noChangeShapeType="1"/>
            </p:cNvCxnSpPr>
            <p:nvPr/>
          </p:nvCxnSpPr>
          <p:spPr bwMode="auto">
            <a:xfrm>
              <a:off x="1475656" y="4149080"/>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91" name="直接连接符 58"/>
            <p:cNvCxnSpPr>
              <a:cxnSpLocks noChangeShapeType="1"/>
            </p:cNvCxnSpPr>
            <p:nvPr/>
          </p:nvCxnSpPr>
          <p:spPr bwMode="auto">
            <a:xfrm>
              <a:off x="1475656" y="4543028"/>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92" name="直接连接符 59"/>
            <p:cNvCxnSpPr>
              <a:cxnSpLocks noChangeShapeType="1"/>
            </p:cNvCxnSpPr>
            <p:nvPr/>
          </p:nvCxnSpPr>
          <p:spPr bwMode="auto">
            <a:xfrm>
              <a:off x="1933104"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93" name="直接连接符 60"/>
            <p:cNvCxnSpPr>
              <a:cxnSpLocks noChangeShapeType="1"/>
            </p:cNvCxnSpPr>
            <p:nvPr/>
          </p:nvCxnSpPr>
          <p:spPr bwMode="auto">
            <a:xfrm>
              <a:off x="2411760"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30729" name="组合 77"/>
          <p:cNvGrpSpPr>
            <a:grpSpLocks/>
          </p:cNvGrpSpPr>
          <p:nvPr/>
        </p:nvGrpSpPr>
        <p:grpSpPr bwMode="auto">
          <a:xfrm>
            <a:off x="2314575" y="5216525"/>
            <a:ext cx="4103688" cy="1223963"/>
            <a:chOff x="1475656" y="3717032"/>
            <a:chExt cx="4104456" cy="1224136"/>
          </a:xfrm>
        </p:grpSpPr>
        <p:grpSp>
          <p:nvGrpSpPr>
            <p:cNvPr id="30759" name="组合 78"/>
            <p:cNvGrpSpPr>
              <a:grpSpLocks/>
            </p:cNvGrpSpPr>
            <p:nvPr/>
          </p:nvGrpSpPr>
          <p:grpSpPr bwMode="auto">
            <a:xfrm>
              <a:off x="1475656" y="3717032"/>
              <a:ext cx="1368152" cy="1224136"/>
              <a:chOff x="1475656" y="3717032"/>
              <a:chExt cx="1368152" cy="1224136"/>
            </a:xfrm>
          </p:grpSpPr>
          <p:cxnSp>
            <p:nvCxnSpPr>
              <p:cNvPr id="30778" name="直接连接符 97"/>
              <p:cNvCxnSpPr>
                <a:cxnSpLocks noChangeShapeType="1"/>
              </p:cNvCxnSpPr>
              <p:nvPr/>
            </p:nvCxnSpPr>
            <p:spPr bwMode="auto">
              <a:xfrm>
                <a:off x="1475656" y="3717032"/>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79" name="直接连接符 98"/>
              <p:cNvCxnSpPr>
                <a:cxnSpLocks noChangeShapeType="1"/>
              </p:cNvCxnSpPr>
              <p:nvPr/>
            </p:nvCxnSpPr>
            <p:spPr bwMode="auto">
              <a:xfrm>
                <a:off x="1475656"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80" name="直接连接符 99"/>
              <p:cNvCxnSpPr>
                <a:cxnSpLocks noChangeShapeType="1"/>
              </p:cNvCxnSpPr>
              <p:nvPr/>
            </p:nvCxnSpPr>
            <p:spPr bwMode="auto">
              <a:xfrm>
                <a:off x="2843808"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81" name="直接连接符 100"/>
              <p:cNvCxnSpPr>
                <a:cxnSpLocks noChangeShapeType="1"/>
              </p:cNvCxnSpPr>
              <p:nvPr/>
            </p:nvCxnSpPr>
            <p:spPr bwMode="auto">
              <a:xfrm>
                <a:off x="1475656" y="4941168"/>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82" name="直接连接符 101"/>
              <p:cNvCxnSpPr>
                <a:cxnSpLocks noChangeShapeType="1"/>
              </p:cNvCxnSpPr>
              <p:nvPr/>
            </p:nvCxnSpPr>
            <p:spPr bwMode="auto">
              <a:xfrm>
                <a:off x="1475656" y="4149080"/>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83" name="直接连接符 102"/>
              <p:cNvCxnSpPr>
                <a:cxnSpLocks noChangeShapeType="1"/>
              </p:cNvCxnSpPr>
              <p:nvPr/>
            </p:nvCxnSpPr>
            <p:spPr bwMode="auto">
              <a:xfrm>
                <a:off x="1475656" y="4543028"/>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84" name="直接连接符 103"/>
              <p:cNvCxnSpPr>
                <a:cxnSpLocks noChangeShapeType="1"/>
              </p:cNvCxnSpPr>
              <p:nvPr/>
            </p:nvCxnSpPr>
            <p:spPr bwMode="auto">
              <a:xfrm>
                <a:off x="1933104"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85" name="直接连接符 104"/>
              <p:cNvCxnSpPr>
                <a:cxnSpLocks noChangeShapeType="1"/>
              </p:cNvCxnSpPr>
              <p:nvPr/>
            </p:nvCxnSpPr>
            <p:spPr bwMode="auto">
              <a:xfrm>
                <a:off x="2411760"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30760" name="组合 79"/>
            <p:cNvGrpSpPr>
              <a:grpSpLocks/>
            </p:cNvGrpSpPr>
            <p:nvPr/>
          </p:nvGrpSpPr>
          <p:grpSpPr bwMode="auto">
            <a:xfrm>
              <a:off x="2843808" y="3717032"/>
              <a:ext cx="1368152" cy="1224136"/>
              <a:chOff x="1475656" y="3717032"/>
              <a:chExt cx="1368152" cy="1224136"/>
            </a:xfrm>
          </p:grpSpPr>
          <p:cxnSp>
            <p:nvCxnSpPr>
              <p:cNvPr id="30770" name="直接连接符 89"/>
              <p:cNvCxnSpPr>
                <a:cxnSpLocks noChangeShapeType="1"/>
              </p:cNvCxnSpPr>
              <p:nvPr/>
            </p:nvCxnSpPr>
            <p:spPr bwMode="auto">
              <a:xfrm>
                <a:off x="1475656" y="3717032"/>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71" name="直接连接符 90"/>
              <p:cNvCxnSpPr>
                <a:cxnSpLocks noChangeShapeType="1"/>
              </p:cNvCxnSpPr>
              <p:nvPr/>
            </p:nvCxnSpPr>
            <p:spPr bwMode="auto">
              <a:xfrm>
                <a:off x="1475656"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72" name="直接连接符 91"/>
              <p:cNvCxnSpPr>
                <a:cxnSpLocks noChangeShapeType="1"/>
              </p:cNvCxnSpPr>
              <p:nvPr/>
            </p:nvCxnSpPr>
            <p:spPr bwMode="auto">
              <a:xfrm>
                <a:off x="2843808"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73" name="直接连接符 92"/>
              <p:cNvCxnSpPr>
                <a:cxnSpLocks noChangeShapeType="1"/>
              </p:cNvCxnSpPr>
              <p:nvPr/>
            </p:nvCxnSpPr>
            <p:spPr bwMode="auto">
              <a:xfrm>
                <a:off x="1475656" y="4941168"/>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74" name="直接连接符 93"/>
              <p:cNvCxnSpPr>
                <a:cxnSpLocks noChangeShapeType="1"/>
              </p:cNvCxnSpPr>
              <p:nvPr/>
            </p:nvCxnSpPr>
            <p:spPr bwMode="auto">
              <a:xfrm>
                <a:off x="1475656" y="4149080"/>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75" name="直接连接符 94"/>
              <p:cNvCxnSpPr>
                <a:cxnSpLocks noChangeShapeType="1"/>
              </p:cNvCxnSpPr>
              <p:nvPr/>
            </p:nvCxnSpPr>
            <p:spPr bwMode="auto">
              <a:xfrm>
                <a:off x="1475656" y="4543028"/>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76" name="直接连接符 95"/>
              <p:cNvCxnSpPr>
                <a:cxnSpLocks noChangeShapeType="1"/>
              </p:cNvCxnSpPr>
              <p:nvPr/>
            </p:nvCxnSpPr>
            <p:spPr bwMode="auto">
              <a:xfrm>
                <a:off x="1933104"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77" name="直接连接符 96"/>
              <p:cNvCxnSpPr>
                <a:cxnSpLocks noChangeShapeType="1"/>
              </p:cNvCxnSpPr>
              <p:nvPr/>
            </p:nvCxnSpPr>
            <p:spPr bwMode="auto">
              <a:xfrm>
                <a:off x="2411760"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30761" name="组合 80"/>
            <p:cNvGrpSpPr>
              <a:grpSpLocks/>
            </p:cNvGrpSpPr>
            <p:nvPr/>
          </p:nvGrpSpPr>
          <p:grpSpPr bwMode="auto">
            <a:xfrm>
              <a:off x="4211960" y="3717032"/>
              <a:ext cx="1368152" cy="1224136"/>
              <a:chOff x="1475656" y="3717032"/>
              <a:chExt cx="1368152" cy="1224136"/>
            </a:xfrm>
          </p:grpSpPr>
          <p:cxnSp>
            <p:nvCxnSpPr>
              <p:cNvPr id="30762" name="直接连接符 81"/>
              <p:cNvCxnSpPr>
                <a:cxnSpLocks noChangeShapeType="1"/>
              </p:cNvCxnSpPr>
              <p:nvPr/>
            </p:nvCxnSpPr>
            <p:spPr bwMode="auto">
              <a:xfrm>
                <a:off x="1475656" y="3717032"/>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63" name="直接连接符 82"/>
              <p:cNvCxnSpPr>
                <a:cxnSpLocks noChangeShapeType="1"/>
              </p:cNvCxnSpPr>
              <p:nvPr/>
            </p:nvCxnSpPr>
            <p:spPr bwMode="auto">
              <a:xfrm>
                <a:off x="1475656"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64" name="直接连接符 83"/>
              <p:cNvCxnSpPr>
                <a:cxnSpLocks noChangeShapeType="1"/>
              </p:cNvCxnSpPr>
              <p:nvPr/>
            </p:nvCxnSpPr>
            <p:spPr bwMode="auto">
              <a:xfrm>
                <a:off x="2843808"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65" name="直接连接符 84"/>
              <p:cNvCxnSpPr>
                <a:cxnSpLocks noChangeShapeType="1"/>
              </p:cNvCxnSpPr>
              <p:nvPr/>
            </p:nvCxnSpPr>
            <p:spPr bwMode="auto">
              <a:xfrm>
                <a:off x="1475656" y="4941168"/>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66" name="直接连接符 85"/>
              <p:cNvCxnSpPr>
                <a:cxnSpLocks noChangeShapeType="1"/>
              </p:cNvCxnSpPr>
              <p:nvPr/>
            </p:nvCxnSpPr>
            <p:spPr bwMode="auto">
              <a:xfrm>
                <a:off x="1475656" y="4149080"/>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67" name="直接连接符 86"/>
              <p:cNvCxnSpPr>
                <a:cxnSpLocks noChangeShapeType="1"/>
              </p:cNvCxnSpPr>
              <p:nvPr/>
            </p:nvCxnSpPr>
            <p:spPr bwMode="auto">
              <a:xfrm>
                <a:off x="1475656" y="4543028"/>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68" name="直接连接符 87"/>
              <p:cNvCxnSpPr>
                <a:cxnSpLocks noChangeShapeType="1"/>
              </p:cNvCxnSpPr>
              <p:nvPr/>
            </p:nvCxnSpPr>
            <p:spPr bwMode="auto">
              <a:xfrm>
                <a:off x="1933104"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69" name="直接连接符 88"/>
              <p:cNvCxnSpPr>
                <a:cxnSpLocks noChangeShapeType="1"/>
              </p:cNvCxnSpPr>
              <p:nvPr/>
            </p:nvCxnSpPr>
            <p:spPr bwMode="auto">
              <a:xfrm>
                <a:off x="2411760"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sp>
        <p:nvSpPr>
          <p:cNvPr id="30730" name="矩形标注 105"/>
          <p:cNvSpPr>
            <a:spLocks noChangeArrowheads="1"/>
          </p:cNvSpPr>
          <p:nvPr/>
        </p:nvSpPr>
        <p:spPr bwMode="auto">
          <a:xfrm>
            <a:off x="4211638" y="4005263"/>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4</a:t>
            </a:r>
            <a:endParaRPr lang="zh-CN" altLang="en-US" sz="2400">
              <a:latin typeface="Times New Roman" panose="02020603050405020304" pitchFamily="18" charset="0"/>
              <a:cs typeface="Times New Roman" panose="02020603050405020304" pitchFamily="18" charset="0"/>
            </a:endParaRPr>
          </a:p>
        </p:txBody>
      </p:sp>
      <p:sp>
        <p:nvSpPr>
          <p:cNvPr id="30731" name="矩形标注 106"/>
          <p:cNvSpPr>
            <a:spLocks noChangeArrowheads="1"/>
          </p:cNvSpPr>
          <p:nvPr/>
        </p:nvSpPr>
        <p:spPr bwMode="auto">
          <a:xfrm>
            <a:off x="3276600" y="2781300"/>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9</a:t>
            </a:r>
            <a:endParaRPr lang="zh-CN" altLang="en-US" sz="2400">
              <a:latin typeface="Times New Roman" panose="02020603050405020304" pitchFamily="18" charset="0"/>
              <a:cs typeface="Times New Roman" panose="02020603050405020304" pitchFamily="18" charset="0"/>
            </a:endParaRPr>
          </a:p>
        </p:txBody>
      </p:sp>
      <p:sp>
        <p:nvSpPr>
          <p:cNvPr id="30732" name="矩形标注 107"/>
          <p:cNvSpPr>
            <a:spLocks noChangeArrowheads="1"/>
          </p:cNvSpPr>
          <p:nvPr/>
        </p:nvSpPr>
        <p:spPr bwMode="auto">
          <a:xfrm>
            <a:off x="2843213" y="3573463"/>
            <a:ext cx="433387"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4</a:t>
            </a:r>
            <a:endParaRPr lang="zh-CN" altLang="en-US" sz="2400">
              <a:latin typeface="Times New Roman" panose="02020603050405020304" pitchFamily="18" charset="0"/>
              <a:cs typeface="Times New Roman" panose="02020603050405020304" pitchFamily="18" charset="0"/>
            </a:endParaRPr>
          </a:p>
        </p:txBody>
      </p:sp>
      <p:sp>
        <p:nvSpPr>
          <p:cNvPr id="30733" name="矩形标注 108"/>
          <p:cNvSpPr>
            <a:spLocks noChangeArrowheads="1"/>
          </p:cNvSpPr>
          <p:nvPr/>
        </p:nvSpPr>
        <p:spPr bwMode="auto">
          <a:xfrm>
            <a:off x="3708400" y="3213100"/>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5</a:t>
            </a:r>
            <a:endParaRPr lang="zh-CN" altLang="en-US" sz="2400">
              <a:latin typeface="Times New Roman" panose="02020603050405020304" pitchFamily="18" charset="0"/>
              <a:cs typeface="Times New Roman" panose="02020603050405020304" pitchFamily="18" charset="0"/>
            </a:endParaRPr>
          </a:p>
        </p:txBody>
      </p:sp>
      <p:grpSp>
        <p:nvGrpSpPr>
          <p:cNvPr id="11" name="组合 123"/>
          <p:cNvGrpSpPr>
            <a:grpSpLocks/>
          </p:cNvGrpSpPr>
          <p:nvPr/>
        </p:nvGrpSpPr>
        <p:grpSpPr bwMode="auto">
          <a:xfrm>
            <a:off x="5049838" y="2776538"/>
            <a:ext cx="1368425" cy="1225550"/>
            <a:chOff x="5050160" y="2777232"/>
            <a:chExt cx="1368152" cy="1224136"/>
          </a:xfrm>
        </p:grpSpPr>
        <p:grpSp>
          <p:nvGrpSpPr>
            <p:cNvPr id="30748" name="组合 29"/>
            <p:cNvGrpSpPr>
              <a:grpSpLocks/>
            </p:cNvGrpSpPr>
            <p:nvPr/>
          </p:nvGrpSpPr>
          <p:grpSpPr bwMode="auto">
            <a:xfrm>
              <a:off x="5050160" y="2777232"/>
              <a:ext cx="1368152" cy="1224136"/>
              <a:chOff x="1475656" y="3717032"/>
              <a:chExt cx="1368152" cy="1224136"/>
            </a:xfrm>
          </p:grpSpPr>
          <p:cxnSp>
            <p:nvCxnSpPr>
              <p:cNvPr id="30751" name="直接连接符 30"/>
              <p:cNvCxnSpPr>
                <a:cxnSpLocks noChangeShapeType="1"/>
              </p:cNvCxnSpPr>
              <p:nvPr/>
            </p:nvCxnSpPr>
            <p:spPr bwMode="auto">
              <a:xfrm>
                <a:off x="1475656" y="3717032"/>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52" name="直接连接符 31"/>
              <p:cNvCxnSpPr>
                <a:cxnSpLocks noChangeShapeType="1"/>
              </p:cNvCxnSpPr>
              <p:nvPr/>
            </p:nvCxnSpPr>
            <p:spPr bwMode="auto">
              <a:xfrm>
                <a:off x="1475656"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53" name="直接连接符 32"/>
              <p:cNvCxnSpPr>
                <a:cxnSpLocks noChangeShapeType="1"/>
              </p:cNvCxnSpPr>
              <p:nvPr/>
            </p:nvCxnSpPr>
            <p:spPr bwMode="auto">
              <a:xfrm>
                <a:off x="2843808" y="3717032"/>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54" name="直接连接符 33"/>
              <p:cNvCxnSpPr>
                <a:cxnSpLocks noChangeShapeType="1"/>
              </p:cNvCxnSpPr>
              <p:nvPr/>
            </p:nvCxnSpPr>
            <p:spPr bwMode="auto">
              <a:xfrm>
                <a:off x="1475656" y="4941168"/>
                <a:ext cx="1368152"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0755" name="直接连接符 34"/>
              <p:cNvCxnSpPr>
                <a:cxnSpLocks noChangeShapeType="1"/>
              </p:cNvCxnSpPr>
              <p:nvPr/>
            </p:nvCxnSpPr>
            <p:spPr bwMode="auto">
              <a:xfrm>
                <a:off x="1475656" y="4149080"/>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56" name="直接连接符 35"/>
              <p:cNvCxnSpPr>
                <a:cxnSpLocks noChangeShapeType="1"/>
              </p:cNvCxnSpPr>
              <p:nvPr/>
            </p:nvCxnSpPr>
            <p:spPr bwMode="auto">
              <a:xfrm>
                <a:off x="1475656" y="4543028"/>
                <a:ext cx="136815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57" name="直接连接符 36"/>
              <p:cNvCxnSpPr>
                <a:cxnSpLocks noChangeShapeType="1"/>
              </p:cNvCxnSpPr>
              <p:nvPr/>
            </p:nvCxnSpPr>
            <p:spPr bwMode="auto">
              <a:xfrm>
                <a:off x="1933104"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58" name="直接连接符 37"/>
              <p:cNvCxnSpPr>
                <a:cxnSpLocks noChangeShapeType="1"/>
              </p:cNvCxnSpPr>
              <p:nvPr/>
            </p:nvCxnSpPr>
            <p:spPr bwMode="auto">
              <a:xfrm>
                <a:off x="2411760" y="3717032"/>
                <a:ext cx="0" cy="12241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30749" name="矩形标注 109"/>
            <p:cNvSpPr>
              <a:spLocks noChangeArrowheads="1"/>
            </p:cNvSpPr>
            <p:nvPr/>
          </p:nvSpPr>
          <p:spPr bwMode="auto">
            <a:xfrm>
              <a:off x="5076056" y="2780928"/>
              <a:ext cx="432048" cy="432048"/>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4</a:t>
              </a:r>
              <a:endParaRPr lang="zh-CN" altLang="en-US" sz="2400">
                <a:latin typeface="Times New Roman" panose="02020603050405020304" pitchFamily="18" charset="0"/>
                <a:cs typeface="Times New Roman" panose="02020603050405020304" pitchFamily="18" charset="0"/>
              </a:endParaRPr>
            </a:p>
          </p:txBody>
        </p:sp>
        <p:sp>
          <p:nvSpPr>
            <p:cNvPr id="30750" name="矩形标注 110"/>
            <p:cNvSpPr>
              <a:spLocks noChangeArrowheads="1"/>
            </p:cNvSpPr>
            <p:nvPr/>
          </p:nvSpPr>
          <p:spPr bwMode="auto">
            <a:xfrm>
              <a:off x="5076056" y="3212976"/>
              <a:ext cx="432048" cy="432048"/>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1</a:t>
              </a:r>
              <a:endParaRPr lang="zh-CN" altLang="en-US" sz="2400">
                <a:latin typeface="Times New Roman" panose="02020603050405020304" pitchFamily="18" charset="0"/>
                <a:cs typeface="Times New Roman" panose="02020603050405020304" pitchFamily="18" charset="0"/>
              </a:endParaRPr>
            </a:p>
          </p:txBody>
        </p:sp>
      </p:grpSp>
      <p:sp>
        <p:nvSpPr>
          <p:cNvPr id="30735" name="矩形标注 111"/>
          <p:cNvSpPr>
            <a:spLocks noChangeArrowheads="1"/>
          </p:cNvSpPr>
          <p:nvPr/>
        </p:nvSpPr>
        <p:spPr bwMode="auto">
          <a:xfrm>
            <a:off x="4643438" y="4005263"/>
            <a:ext cx="433387"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2</a:t>
            </a:r>
            <a:endParaRPr lang="zh-CN" altLang="en-US" sz="2400">
              <a:latin typeface="Times New Roman" panose="02020603050405020304" pitchFamily="18" charset="0"/>
              <a:cs typeface="Times New Roman" panose="02020603050405020304" pitchFamily="18" charset="0"/>
            </a:endParaRPr>
          </a:p>
        </p:txBody>
      </p:sp>
      <p:sp>
        <p:nvSpPr>
          <p:cNvPr id="30736" name="矩形标注 112"/>
          <p:cNvSpPr>
            <a:spLocks noChangeArrowheads="1"/>
          </p:cNvSpPr>
          <p:nvPr/>
        </p:nvSpPr>
        <p:spPr bwMode="auto">
          <a:xfrm>
            <a:off x="2339975" y="4398963"/>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6</a:t>
            </a:r>
            <a:endParaRPr lang="zh-CN" altLang="en-US" sz="2400">
              <a:latin typeface="Times New Roman" panose="02020603050405020304" pitchFamily="18" charset="0"/>
              <a:cs typeface="Times New Roman" panose="02020603050405020304" pitchFamily="18" charset="0"/>
            </a:endParaRPr>
          </a:p>
        </p:txBody>
      </p:sp>
      <p:sp>
        <p:nvSpPr>
          <p:cNvPr id="30737" name="矩形标注 113"/>
          <p:cNvSpPr>
            <a:spLocks noChangeArrowheads="1"/>
          </p:cNvSpPr>
          <p:nvPr/>
        </p:nvSpPr>
        <p:spPr bwMode="auto">
          <a:xfrm>
            <a:off x="2339975" y="4830763"/>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5</a:t>
            </a:r>
            <a:endParaRPr lang="zh-CN" altLang="en-US" sz="2400">
              <a:latin typeface="Times New Roman" panose="02020603050405020304" pitchFamily="18" charset="0"/>
              <a:cs typeface="Times New Roman" panose="02020603050405020304" pitchFamily="18" charset="0"/>
            </a:endParaRPr>
          </a:p>
        </p:txBody>
      </p:sp>
      <p:sp>
        <p:nvSpPr>
          <p:cNvPr id="30738" name="矩形标注 114"/>
          <p:cNvSpPr>
            <a:spLocks noChangeArrowheads="1"/>
          </p:cNvSpPr>
          <p:nvPr/>
        </p:nvSpPr>
        <p:spPr bwMode="auto">
          <a:xfrm>
            <a:off x="2339975" y="5229225"/>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7</a:t>
            </a:r>
            <a:endParaRPr lang="zh-CN" altLang="en-US" sz="2400">
              <a:latin typeface="Times New Roman" panose="02020603050405020304" pitchFamily="18" charset="0"/>
              <a:cs typeface="Times New Roman" panose="02020603050405020304" pitchFamily="18" charset="0"/>
            </a:endParaRPr>
          </a:p>
        </p:txBody>
      </p:sp>
      <p:sp>
        <p:nvSpPr>
          <p:cNvPr id="30739" name="矩形标注 115"/>
          <p:cNvSpPr>
            <a:spLocks noChangeArrowheads="1"/>
          </p:cNvSpPr>
          <p:nvPr/>
        </p:nvSpPr>
        <p:spPr bwMode="auto">
          <a:xfrm>
            <a:off x="2843213" y="5661025"/>
            <a:ext cx="433387"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1</a:t>
            </a:r>
            <a:endParaRPr lang="zh-CN" altLang="en-US" sz="2400">
              <a:latin typeface="Times New Roman" panose="02020603050405020304" pitchFamily="18" charset="0"/>
              <a:cs typeface="Times New Roman" panose="02020603050405020304" pitchFamily="18" charset="0"/>
            </a:endParaRPr>
          </a:p>
        </p:txBody>
      </p:sp>
      <p:sp>
        <p:nvSpPr>
          <p:cNvPr id="30740" name="矩形标注 116"/>
          <p:cNvSpPr>
            <a:spLocks noChangeArrowheads="1"/>
          </p:cNvSpPr>
          <p:nvPr/>
        </p:nvSpPr>
        <p:spPr bwMode="auto">
          <a:xfrm>
            <a:off x="5580063" y="4437063"/>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7</a:t>
            </a:r>
            <a:endParaRPr lang="zh-CN" altLang="en-US" sz="2400">
              <a:latin typeface="Times New Roman" panose="02020603050405020304" pitchFamily="18" charset="0"/>
              <a:cs typeface="Times New Roman" panose="02020603050405020304" pitchFamily="18" charset="0"/>
            </a:endParaRPr>
          </a:p>
        </p:txBody>
      </p:sp>
      <p:sp>
        <p:nvSpPr>
          <p:cNvPr id="30741" name="矩形标注 117"/>
          <p:cNvSpPr>
            <a:spLocks noChangeArrowheads="1"/>
          </p:cNvSpPr>
          <p:nvPr/>
        </p:nvSpPr>
        <p:spPr bwMode="auto">
          <a:xfrm>
            <a:off x="6011863" y="5229225"/>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5</a:t>
            </a:r>
            <a:endParaRPr lang="zh-CN" altLang="en-US" sz="2400">
              <a:latin typeface="Times New Roman" panose="02020603050405020304" pitchFamily="18" charset="0"/>
              <a:cs typeface="Times New Roman" panose="02020603050405020304" pitchFamily="18" charset="0"/>
            </a:endParaRPr>
          </a:p>
        </p:txBody>
      </p:sp>
      <p:sp>
        <p:nvSpPr>
          <p:cNvPr id="30742" name="矩形标注 118"/>
          <p:cNvSpPr>
            <a:spLocks noChangeArrowheads="1"/>
          </p:cNvSpPr>
          <p:nvPr/>
        </p:nvSpPr>
        <p:spPr bwMode="auto">
          <a:xfrm>
            <a:off x="3708400" y="5229225"/>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3</a:t>
            </a:r>
            <a:endParaRPr lang="zh-CN" altLang="en-US" sz="2400">
              <a:latin typeface="Times New Roman" panose="02020603050405020304" pitchFamily="18" charset="0"/>
              <a:cs typeface="Times New Roman" panose="02020603050405020304" pitchFamily="18" charset="0"/>
            </a:endParaRPr>
          </a:p>
        </p:txBody>
      </p:sp>
      <p:sp>
        <p:nvSpPr>
          <p:cNvPr id="30743" name="矩形标注 119"/>
          <p:cNvSpPr>
            <a:spLocks noChangeArrowheads="1"/>
          </p:cNvSpPr>
          <p:nvPr/>
        </p:nvSpPr>
        <p:spPr bwMode="auto">
          <a:xfrm>
            <a:off x="4140200" y="5661025"/>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9</a:t>
            </a:r>
            <a:endParaRPr lang="zh-CN" altLang="en-US" sz="2400">
              <a:latin typeface="Times New Roman" panose="02020603050405020304" pitchFamily="18" charset="0"/>
              <a:cs typeface="Times New Roman" panose="02020603050405020304" pitchFamily="18" charset="0"/>
            </a:endParaRPr>
          </a:p>
        </p:txBody>
      </p:sp>
      <p:sp>
        <p:nvSpPr>
          <p:cNvPr id="30744" name="矩形标注 120"/>
          <p:cNvSpPr>
            <a:spLocks noChangeArrowheads="1"/>
          </p:cNvSpPr>
          <p:nvPr/>
        </p:nvSpPr>
        <p:spPr bwMode="auto">
          <a:xfrm>
            <a:off x="5508625" y="6021388"/>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6</a:t>
            </a:r>
            <a:endParaRPr lang="zh-CN" altLang="en-US" sz="2400">
              <a:latin typeface="Times New Roman" panose="02020603050405020304" pitchFamily="18" charset="0"/>
              <a:cs typeface="Times New Roman" panose="02020603050405020304" pitchFamily="18" charset="0"/>
            </a:endParaRPr>
          </a:p>
        </p:txBody>
      </p:sp>
      <p:sp>
        <p:nvSpPr>
          <p:cNvPr id="30745" name="矩形标注 121"/>
          <p:cNvSpPr>
            <a:spLocks noChangeArrowheads="1"/>
          </p:cNvSpPr>
          <p:nvPr/>
        </p:nvSpPr>
        <p:spPr bwMode="auto">
          <a:xfrm>
            <a:off x="2771775" y="2781300"/>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2</a:t>
            </a:r>
            <a:endParaRPr lang="zh-CN" altLang="en-US" sz="2400">
              <a:latin typeface="Times New Roman" panose="02020603050405020304" pitchFamily="18" charset="0"/>
              <a:cs typeface="Times New Roman" panose="02020603050405020304" pitchFamily="18" charset="0"/>
            </a:endParaRPr>
          </a:p>
        </p:txBody>
      </p:sp>
      <p:sp>
        <p:nvSpPr>
          <p:cNvPr id="123" name="矩形标注 122"/>
          <p:cNvSpPr>
            <a:spLocks noChangeArrowheads="1"/>
          </p:cNvSpPr>
          <p:nvPr/>
        </p:nvSpPr>
        <p:spPr bwMode="auto">
          <a:xfrm>
            <a:off x="1187450" y="3141663"/>
            <a:ext cx="1081088"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4</a:t>
            </a:r>
            <a:r>
              <a:rPr kumimoji="1" lang="en-US" altLang="zh-CN" sz="2400" b="1">
                <a:latin typeface="Times New Roman" panose="02020603050405020304" pitchFamily="18" charset="0"/>
                <a:sym typeface="Symbol" panose="05050102010706020507" pitchFamily="18" charset="2"/>
              </a:rPr>
              <a:t> </a:t>
            </a:r>
            <a:r>
              <a:rPr kumimoji="1" lang="en-US" altLang="zh-CN" sz="2400" b="1">
                <a:solidFill>
                  <a:srgbClr val="FF0000"/>
                </a:solidFill>
                <a:latin typeface="Times New Roman" panose="02020603050405020304" pitchFamily="18" charset="0"/>
                <a:sym typeface="Symbol" panose="05050102010706020507" pitchFamily="18" charset="2"/>
              </a:rPr>
              <a:t></a:t>
            </a:r>
            <a:endParaRPr lang="zh-CN" altLang="en-US" sz="2400">
              <a:solidFill>
                <a:srgbClr val="FF0000"/>
              </a:solidFill>
              <a:latin typeface="Times New Roman" panose="02020603050405020304" pitchFamily="18" charset="0"/>
              <a:cs typeface="Times New Roman" panose="02020603050405020304" pitchFamily="18" charset="0"/>
            </a:endParaRPr>
          </a:p>
        </p:txBody>
      </p:sp>
      <p:sp>
        <p:nvSpPr>
          <p:cNvPr id="125" name="矩形标注 124"/>
          <p:cNvSpPr>
            <a:spLocks noChangeArrowheads="1"/>
          </p:cNvSpPr>
          <p:nvPr/>
        </p:nvSpPr>
        <p:spPr bwMode="auto">
          <a:xfrm>
            <a:off x="4618038" y="3213100"/>
            <a:ext cx="433387"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4</a:t>
            </a:r>
            <a:endParaRPr lang="zh-CN" altLang="en-US" sz="2400">
              <a:solidFill>
                <a:srgbClr val="FF0000"/>
              </a:solidFill>
              <a:latin typeface="Times New Roman" panose="02020603050405020304" pitchFamily="18" charset="0"/>
              <a:cs typeface="Times New Roman" panose="02020603050405020304" pitchFamily="18" charset="0"/>
            </a:endParaRPr>
          </a:p>
        </p:txBody>
      </p:sp>
      <p:sp>
        <p:nvSpPr>
          <p:cNvPr id="3" name="灯片编号占位符 2"/>
          <p:cNvSpPr>
            <a:spLocks noGrp="1"/>
          </p:cNvSpPr>
          <p:nvPr>
            <p:ph type="sldNum" sz="quarter" idx="12"/>
          </p:nvPr>
        </p:nvSpPr>
        <p:spPr/>
        <p:txBody>
          <a:bodyPr>
            <a:normAutofit fontScale="85000" lnSpcReduction="20000"/>
          </a:bodyPr>
          <a:lstStyle/>
          <a:p>
            <a:pPr algn="r">
              <a:defRPr/>
            </a:pPr>
            <a:fld id="{9CA25C4E-FAF3-46D9-8743-E552264581ED}" type="slidenum">
              <a:rPr lang="en-US" altLang="zh-CN" smtClean="0"/>
              <a:pPr algn="r">
                <a:defRPr/>
              </a:pPr>
              <a:t>38</a:t>
            </a:fld>
            <a:endParaRPr lang="en-US" altLang="zh-CN" dirty="0"/>
          </a:p>
        </p:txBody>
      </p:sp>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Sudoku</a:t>
            </a:r>
            <a:r>
              <a:rPr lang="zh-CN" altLang="en-US" dirty="0">
                <a:latin typeface="Times New Roman" panose="02020603050405020304" pitchFamily="18" charset="0"/>
                <a:cs typeface="Times New Roman" panose="02020603050405020304" pitchFamily="18" charset="0"/>
              </a:rPr>
              <a:t>谜题（九宫格</a:t>
            </a:r>
            <a:r>
              <a:rPr lang="zh-CN" altLang="en-US" dirty="0"/>
              <a:t>数独游戏</a:t>
            </a:r>
            <a:r>
              <a:rPr lang="zh-CN" altLang="en-US" dirty="0">
                <a:latin typeface="Times New Roman" panose="02020603050405020304" pitchFamily="18" charset="0"/>
                <a:cs typeface="Times New Roman" panose="02020603050405020304" pitchFamily="18" charset="0"/>
              </a:rPr>
              <a:t>）</a:t>
            </a:r>
            <a:endParaRPr lang="zh-CN" altLang="en-US" dirty="0"/>
          </a:p>
        </p:txBody>
      </p:sp>
    </p:spTree>
    <p:extLst>
      <p:ext uri="{BB962C8B-B14F-4D97-AF65-F5344CB8AC3E}">
        <p14:creationId xmlns:p14="http://schemas.microsoft.com/office/powerpoint/2010/main" val="16512354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nodeType="clickEffect">
                                  <p:stCondLst>
                                    <p:cond delay="0"/>
                                  </p:stCondLst>
                                  <p:childTnLst>
                                    <p:animEffect transition="out" filter="blinds(horizont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grpId="0" nodeType="clickEffect">
                                  <p:stCondLst>
                                    <p:cond delay="0"/>
                                  </p:stCondLst>
                                  <p:childTnLst>
                                    <p:animEffect transition="out" filter="blinds(horizontal)">
                                      <p:cBhvr>
                                        <p:cTn id="16" dur="500"/>
                                        <p:tgtEl>
                                          <p:spTgt spid="123"/>
                                        </p:tgtEl>
                                      </p:cBhvr>
                                    </p:animEffect>
                                    <p:set>
                                      <p:cBhvr>
                                        <p:cTn id="17" dur="1" fill="hold">
                                          <p:stCondLst>
                                            <p:cond delay="499"/>
                                          </p:stCondLst>
                                        </p:cTn>
                                        <p:tgtEl>
                                          <p:spTgt spid="123"/>
                                        </p:tgtEl>
                                        <p:attrNameLst>
                                          <p:attrName>style.visibility</p:attrName>
                                        </p:attrNameLst>
                                      </p:cBhvr>
                                      <p:to>
                                        <p:strVal val="hidden"/>
                                      </p:to>
                                    </p:set>
                                  </p:childTnLst>
                                </p:cTn>
                              </p:par>
                            </p:childTnLst>
                          </p:cTn>
                        </p:par>
                        <p:par>
                          <p:cTn id="18" fill="hold" nodeType="afterGroup">
                            <p:stCondLst>
                              <p:cond delay="500"/>
                            </p:stCondLst>
                            <p:childTnLst>
                              <p:par>
                                <p:cTn id="19" presetID="2" presetClass="entr" presetSubtype="8" fill="hold" grpId="0" nodeType="afterEffect">
                                  <p:stCondLst>
                                    <p:cond delay="0"/>
                                  </p:stCondLst>
                                  <p:childTnLst>
                                    <p:set>
                                      <p:cBhvr>
                                        <p:cTn id="20" dur="1" fill="hold">
                                          <p:stCondLst>
                                            <p:cond delay="0"/>
                                          </p:stCondLst>
                                        </p:cTn>
                                        <p:tgtEl>
                                          <p:spTgt spid="125"/>
                                        </p:tgtEl>
                                        <p:attrNameLst>
                                          <p:attrName>style.visibility</p:attrName>
                                        </p:attrNameLst>
                                      </p:cBhvr>
                                      <p:to>
                                        <p:strVal val="visible"/>
                                      </p:to>
                                    </p:set>
                                    <p:anim calcmode="lin" valueType="num">
                                      <p:cBhvr additive="base">
                                        <p:cTn id="21" dur="500" fill="hold"/>
                                        <p:tgtEl>
                                          <p:spTgt spid="125"/>
                                        </p:tgtEl>
                                        <p:attrNameLst>
                                          <p:attrName>ppt_x</p:attrName>
                                        </p:attrNameLst>
                                      </p:cBhvr>
                                      <p:tavLst>
                                        <p:tav tm="0">
                                          <p:val>
                                            <p:strVal val="0-#ppt_w/2"/>
                                          </p:val>
                                        </p:tav>
                                        <p:tav tm="100000">
                                          <p:val>
                                            <p:strVal val="#ppt_x"/>
                                          </p:val>
                                        </p:tav>
                                      </p:tavLst>
                                    </p:anim>
                                    <p:anim calcmode="lin" valueType="num">
                                      <p:cBhvr additive="base">
                                        <p:cTn id="22" dur="500" fill="hold"/>
                                        <p:tgtEl>
                                          <p:spTgt spid="1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命题表达式的范式</a:t>
            </a:r>
            <a:endParaRPr lang="zh-CN" altLang="en-US" dirty="0"/>
          </a:p>
        </p:txBody>
      </p:sp>
      <p:sp>
        <p:nvSpPr>
          <p:cNvPr id="3" name="内容占位符 2"/>
          <p:cNvSpPr>
            <a:spLocks noGrp="1"/>
          </p:cNvSpPr>
          <p:nvPr>
            <p:ph sz="quarter" idx="1"/>
          </p:nvPr>
        </p:nvSpPr>
        <p:spPr/>
        <p:txBody>
          <a:bodyPr/>
          <a:lstStyle/>
          <a:p>
            <a:r>
              <a:rPr lang="zh-CN" altLang="en-US" dirty="0"/>
              <a:t>为何要“范式”</a:t>
            </a:r>
            <a:r>
              <a:rPr lang="zh-CN" altLang="en-US" dirty="0" smtClean="0"/>
              <a:t>？</a:t>
            </a:r>
            <a:endParaRPr lang="en-US" altLang="zh-CN" dirty="0" smtClean="0"/>
          </a:p>
          <a:p>
            <a:pPr lvl="1"/>
            <a:r>
              <a:rPr lang="zh-CN" altLang="en-US" sz="2800" dirty="0"/>
              <a:t>对于给定公式的判定问题，可用真值表方法加以解释，但当公式中命题变元的数目较大时，计算量较大，每增加一个命题变元，真值表的行数要翻倍，计算量</a:t>
            </a:r>
            <a:r>
              <a:rPr lang="zh-CN" altLang="en-US" sz="2800" dirty="0" smtClean="0"/>
              <a:t>加倍；此外</a:t>
            </a:r>
            <a:r>
              <a:rPr lang="zh-CN" altLang="en-US" sz="2800" dirty="0"/>
              <a:t>，对于同一问题，可以从不同的角度去考虑，产生不同的但又等价的命题公式，即同一个命题可以有不同的表达形式。这样给命题演算带来了一定的困难，因此有必要使命题公式规范化。</a:t>
            </a:r>
            <a:endParaRPr lang="en-US" altLang="zh-CN" sz="2800" dirty="0"/>
          </a:p>
          <a:p>
            <a:pPr lvl="1"/>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t>39</a:t>
            </a:fld>
            <a:endParaRPr lang="zh-CN" altLang="en-US" dirty="0"/>
          </a:p>
        </p:txBody>
      </p:sp>
    </p:spTree>
    <p:extLst>
      <p:ext uri="{BB962C8B-B14F-4D97-AF65-F5344CB8AC3E}">
        <p14:creationId xmlns:p14="http://schemas.microsoft.com/office/powerpoint/2010/main" val="735261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灯片编号占位符 3"/>
          <p:cNvSpPr>
            <a:spLocks noGrp="1"/>
          </p:cNvSpPr>
          <p:nvPr>
            <p:ph type="sldNum" sz="quarter" idx="12"/>
          </p:nvPr>
        </p:nvSpPr>
        <p:spPr>
          <a:xfrm>
            <a:off x="0" y="1272222"/>
            <a:ext cx="533400" cy="2444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FA5B4CDA-2053-480D-B1C3-4D6CE6CBE1AC}" type="slidenum">
              <a:rPr kumimoji="0" lang="en-US" altLang="zh-CN" sz="1600">
                <a:solidFill>
                  <a:schemeClr val="tx2"/>
                </a:solidFill>
              </a:rPr>
              <a:pPr>
                <a:spcBef>
                  <a:spcPct val="0"/>
                </a:spcBef>
                <a:buClrTx/>
                <a:buSzTx/>
                <a:buFontTx/>
                <a:buNone/>
              </a:pPr>
              <a:t>4</a:t>
            </a:fld>
            <a:endParaRPr kumimoji="0" lang="en-US" altLang="zh-CN" sz="1600" dirty="0">
              <a:solidFill>
                <a:schemeClr val="tx2"/>
              </a:solidFill>
            </a:endParaRPr>
          </a:p>
        </p:txBody>
      </p:sp>
      <p:pic>
        <p:nvPicPr>
          <p:cNvPr id="7" name="图片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238" y="2374900"/>
            <a:ext cx="2644775"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62300" y="2198688"/>
            <a:ext cx="2343150" cy="330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73738" y="2020888"/>
            <a:ext cx="3154362" cy="365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zh-CN" altLang="en-US" dirty="0" smtClean="0"/>
              <a:t>参考书目</a:t>
            </a:r>
            <a:endParaRPr lang="en-US" dirty="0"/>
          </a:p>
        </p:txBody>
      </p:sp>
    </p:spTree>
    <p:extLst>
      <p:ext uri="{BB962C8B-B14F-4D97-AF65-F5344CB8AC3E}">
        <p14:creationId xmlns:p14="http://schemas.microsoft.com/office/powerpoint/2010/main" val="20186369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命题表达式的范式</a:t>
            </a:r>
          </a:p>
        </p:txBody>
      </p:sp>
      <p:sp>
        <p:nvSpPr>
          <p:cNvPr id="3" name="内容占位符 2"/>
          <p:cNvSpPr>
            <a:spLocks noGrp="1"/>
          </p:cNvSpPr>
          <p:nvPr>
            <p:ph sz="quarter" idx="1"/>
          </p:nvPr>
        </p:nvSpPr>
        <p:spPr/>
        <p:txBody>
          <a:bodyPr/>
          <a:lstStyle/>
          <a:p>
            <a:r>
              <a:rPr lang="zh-CN" altLang="en-US" dirty="0"/>
              <a:t>一些术语：</a:t>
            </a:r>
            <a:endParaRPr lang="en-US" altLang="zh-CN" dirty="0"/>
          </a:p>
          <a:p>
            <a:pPr lvl="1"/>
            <a:r>
              <a:rPr lang="zh-CN" altLang="en-US" dirty="0"/>
              <a:t>命题</a:t>
            </a:r>
            <a:r>
              <a:rPr lang="zh-CN" altLang="en-US" dirty="0">
                <a:solidFill>
                  <a:srgbClr val="FF0000"/>
                </a:solidFill>
              </a:rPr>
              <a:t>变元</a:t>
            </a:r>
            <a:r>
              <a:rPr lang="zh-CN" altLang="en-US" dirty="0"/>
              <a:t>或命题</a:t>
            </a:r>
            <a:r>
              <a:rPr lang="zh-CN" altLang="en-US" dirty="0">
                <a:solidFill>
                  <a:srgbClr val="FF0000"/>
                </a:solidFill>
              </a:rPr>
              <a:t>变元的否定</a:t>
            </a:r>
            <a:r>
              <a:rPr lang="zh-CN" altLang="en-US" dirty="0"/>
              <a:t>称为</a:t>
            </a:r>
            <a:r>
              <a:rPr lang="zh-CN" altLang="en-US" dirty="0">
                <a:solidFill>
                  <a:srgbClr val="FF0000"/>
                </a:solidFill>
              </a:rPr>
              <a:t>文字</a:t>
            </a:r>
            <a:r>
              <a:rPr lang="zh-CN" altLang="en-US" dirty="0"/>
              <a:t>；</a:t>
            </a:r>
          </a:p>
          <a:p>
            <a:pPr lvl="1"/>
            <a:r>
              <a:rPr lang="zh-CN" altLang="en-US" dirty="0"/>
              <a:t>有限个文字的析取式称为</a:t>
            </a:r>
            <a:r>
              <a:rPr lang="zh-CN" altLang="en-US" dirty="0">
                <a:solidFill>
                  <a:srgbClr val="FF0000"/>
                </a:solidFill>
              </a:rPr>
              <a:t>简单析取</a:t>
            </a:r>
            <a:r>
              <a:rPr lang="zh-CN" altLang="en-US" dirty="0" smtClean="0">
                <a:solidFill>
                  <a:srgbClr val="FF0000"/>
                </a:solidFill>
              </a:rPr>
              <a:t>式</a:t>
            </a:r>
            <a:r>
              <a:rPr lang="zh-CN" altLang="en-US" dirty="0" smtClean="0"/>
              <a:t>，</a:t>
            </a:r>
            <a:r>
              <a:rPr lang="en-US" altLang="zh-CN" dirty="0"/>
              <a:t/>
            </a:r>
            <a:br>
              <a:rPr lang="en-US" altLang="zh-CN" dirty="0"/>
            </a:br>
            <a:r>
              <a:rPr lang="zh-CN" altLang="en-US" dirty="0"/>
              <a:t>有限个文字的合取式称为</a:t>
            </a:r>
            <a:r>
              <a:rPr lang="zh-CN" altLang="en-US" dirty="0">
                <a:solidFill>
                  <a:srgbClr val="FF0000"/>
                </a:solidFill>
              </a:rPr>
              <a:t>简单合取</a:t>
            </a:r>
            <a:r>
              <a:rPr lang="zh-CN" altLang="en-US" dirty="0" smtClean="0">
                <a:solidFill>
                  <a:srgbClr val="FF0000"/>
                </a:solidFill>
              </a:rPr>
              <a:t>式</a:t>
            </a:r>
            <a:r>
              <a:rPr lang="zh-CN" altLang="en-US" dirty="0" smtClean="0"/>
              <a:t>；</a:t>
            </a:r>
            <a:endParaRPr lang="zh-CN" altLang="en-US" dirty="0"/>
          </a:p>
          <a:p>
            <a:pPr lvl="1"/>
            <a:r>
              <a:rPr lang="zh-CN" altLang="en-US" dirty="0"/>
              <a:t>由有限个简单合取式构成的析取式称为</a:t>
            </a:r>
            <a:r>
              <a:rPr lang="zh-CN" altLang="en-US" dirty="0">
                <a:solidFill>
                  <a:srgbClr val="FF0000"/>
                </a:solidFill>
              </a:rPr>
              <a:t>析取范式</a:t>
            </a:r>
            <a:r>
              <a:rPr lang="en-US" altLang="zh-CN" dirty="0"/>
              <a:t>(DNF</a:t>
            </a:r>
            <a:r>
              <a:rPr lang="zh-CN" altLang="en-US" dirty="0"/>
              <a:t>，</a:t>
            </a:r>
            <a:r>
              <a:rPr lang="en-US" altLang="zh-CN" dirty="0"/>
              <a:t>Disjunctive Normal From)</a:t>
            </a:r>
            <a:r>
              <a:rPr lang="zh-CN" altLang="en-US" dirty="0"/>
              <a:t>，</a:t>
            </a:r>
            <a:r>
              <a:rPr lang="en-US" altLang="zh-CN" dirty="0"/>
              <a:t/>
            </a:r>
            <a:br>
              <a:rPr lang="en-US" altLang="zh-CN" dirty="0"/>
            </a:br>
            <a:r>
              <a:rPr lang="zh-CN" altLang="en-US" dirty="0"/>
              <a:t>由有限个简单析取式构成的合取式称为</a:t>
            </a:r>
            <a:r>
              <a:rPr lang="zh-CN" altLang="en-US" dirty="0">
                <a:solidFill>
                  <a:srgbClr val="FF0000"/>
                </a:solidFill>
              </a:rPr>
              <a:t>合取范式 </a:t>
            </a:r>
            <a:r>
              <a:rPr lang="en-US" altLang="zh-CN" dirty="0"/>
              <a:t>(CNF</a:t>
            </a:r>
            <a:r>
              <a:rPr lang="zh-CN" altLang="en-US" dirty="0"/>
              <a:t>，</a:t>
            </a:r>
            <a:r>
              <a:rPr lang="en-US" altLang="zh-CN" dirty="0"/>
              <a:t>Conjunctive Normal From)</a:t>
            </a:r>
            <a:r>
              <a:rPr lang="zh-CN" altLang="en-US" dirty="0"/>
              <a:t>。</a:t>
            </a:r>
            <a:endParaRPr lang="en-US" altLang="zh-CN" dirty="0"/>
          </a:p>
          <a:p>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t>40</a:t>
            </a:fld>
            <a:endParaRPr lang="zh-CN" altLang="en-US" dirty="0"/>
          </a:p>
        </p:txBody>
      </p:sp>
    </p:spTree>
    <p:extLst>
      <p:ext uri="{BB962C8B-B14F-4D97-AF65-F5344CB8AC3E}">
        <p14:creationId xmlns:p14="http://schemas.microsoft.com/office/powerpoint/2010/main" val="5771071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命题表达式的范式</a:t>
            </a:r>
          </a:p>
        </p:txBody>
      </p:sp>
      <p:sp>
        <p:nvSpPr>
          <p:cNvPr id="3" name="内容占位符 2"/>
          <p:cNvSpPr>
            <a:spLocks noGrp="1"/>
          </p:cNvSpPr>
          <p:nvPr>
            <p:ph sz="quarter" idx="1"/>
          </p:nvPr>
        </p:nvSpPr>
        <p:spPr>
          <a:xfrm>
            <a:off x="612648" y="1600200"/>
            <a:ext cx="8153400" cy="5069160"/>
          </a:xfrm>
        </p:spPr>
        <p:txBody>
          <a:bodyPr>
            <a:normAutofit/>
          </a:bodyPr>
          <a:lstStyle/>
          <a:p>
            <a:pPr marL="0" indent="0">
              <a:buNone/>
            </a:pPr>
            <a:r>
              <a:rPr lang="zh-CN" altLang="en-US" sz="2800" dirty="0" smtClean="0">
                <a:latin typeface="Times New Roman" charset="0"/>
                <a:ea typeface="Times New Roman" charset="0"/>
                <a:cs typeface="Times New Roman" charset="0"/>
              </a:rPr>
              <a:t>例：  ①</a:t>
            </a:r>
            <a:r>
              <a:rPr lang="zh-CN" altLang="en-US" sz="2800" dirty="0">
                <a:latin typeface="Times New Roman" charset="0"/>
                <a:ea typeface="Times New Roman" charset="0"/>
                <a:cs typeface="Times New Roman" charset="0"/>
              </a:rPr>
              <a:t>：</a:t>
            </a:r>
            <a:r>
              <a:rPr lang="en-US" altLang="zh-CN" sz="2800" i="1" dirty="0">
                <a:latin typeface="Times New Roman" charset="0"/>
                <a:ea typeface="Times New Roman" charset="0"/>
                <a:cs typeface="Times New Roman" charset="0"/>
              </a:rPr>
              <a:t>p</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a:t>
            </a:r>
            <a:r>
              <a:rPr lang="en-US" altLang="zh-CN" sz="2800" i="1" dirty="0">
                <a:latin typeface="Times New Roman" charset="0"/>
                <a:ea typeface="Times New Roman" charset="0"/>
                <a:cs typeface="Times New Roman" charset="0"/>
              </a:rPr>
              <a:t>p</a:t>
            </a:r>
            <a:r>
              <a:rPr lang="en-US" altLang="zh-CN" sz="2800" dirty="0">
                <a:latin typeface="Times New Roman" charset="0"/>
                <a:ea typeface="Times New Roman" charset="0"/>
                <a:cs typeface="Times New Roman" charset="0"/>
              </a:rPr>
              <a:t> </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	</a:t>
            </a:r>
            <a:br>
              <a:rPr lang="en-US" altLang="zh-CN" sz="2800" dirty="0">
                <a:latin typeface="Times New Roman" charset="0"/>
                <a:ea typeface="Times New Roman" charset="0"/>
                <a:cs typeface="Times New Roman" charset="0"/>
              </a:rPr>
            </a:br>
            <a:r>
              <a:rPr lang="en-US" altLang="zh-CN" sz="2800" dirty="0" smtClean="0">
                <a:latin typeface="Times New Roman" charset="0"/>
                <a:ea typeface="Times New Roman" charset="0"/>
                <a:cs typeface="Times New Roman" charset="0"/>
              </a:rPr>
              <a:t>	</a:t>
            </a:r>
            <a:r>
              <a:rPr lang="zh-CN" altLang="en-US" sz="2800" dirty="0" smtClean="0">
                <a:latin typeface="Times New Roman" charset="0"/>
                <a:ea typeface="Times New Roman" charset="0"/>
                <a:cs typeface="Times New Roman" charset="0"/>
              </a:rPr>
              <a:t>②</a:t>
            </a:r>
            <a:r>
              <a:rPr lang="zh-CN" altLang="en-US" sz="2800" dirty="0">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p</a:t>
            </a:r>
            <a:r>
              <a:rPr lang="en-US" altLang="zh-CN" sz="2800" dirty="0" err="1">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q</a:t>
            </a:r>
            <a:r>
              <a:rPr lang="en-US" altLang="zh-CN" sz="2800" dirty="0">
                <a:latin typeface="Times New Roman" charset="0"/>
                <a:ea typeface="Times New Roman" charset="0"/>
                <a:cs typeface="Times New Roman" charset="0"/>
              </a:rPr>
              <a:t>∨ ¬</a:t>
            </a:r>
            <a:r>
              <a:rPr lang="en-US" altLang="zh-CN" sz="2800" i="1" dirty="0">
                <a:latin typeface="Times New Roman" charset="0"/>
                <a:ea typeface="Times New Roman" charset="0"/>
                <a:cs typeface="Times New Roman" charset="0"/>
              </a:rPr>
              <a:t>r</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
            </a:r>
            <a:br>
              <a:rPr lang="en-US" altLang="zh-CN" sz="2800" dirty="0">
                <a:latin typeface="Times New Roman" charset="0"/>
                <a:ea typeface="Times New Roman" charset="0"/>
                <a:cs typeface="Times New Roman" charset="0"/>
              </a:rPr>
            </a:br>
            <a:r>
              <a:rPr lang="en-US" altLang="zh-CN" sz="2800" dirty="0" smtClean="0">
                <a:latin typeface="Times New Roman" charset="0"/>
                <a:ea typeface="Times New Roman" charset="0"/>
                <a:cs typeface="Times New Roman" charset="0"/>
              </a:rPr>
              <a:t>	</a:t>
            </a:r>
            <a:r>
              <a:rPr lang="zh-CN" altLang="en-US" sz="2800" dirty="0" smtClean="0">
                <a:latin typeface="Times New Roman" charset="0"/>
                <a:ea typeface="Times New Roman" charset="0"/>
                <a:cs typeface="Times New Roman" charset="0"/>
              </a:rPr>
              <a:t>③</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p</a:t>
            </a:r>
            <a:r>
              <a:rPr lang="en-US" altLang="zh-CN" sz="2800" dirty="0" err="1">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q</a:t>
            </a:r>
            <a:r>
              <a:rPr lang="en-US" altLang="zh-CN" sz="2800" dirty="0" err="1">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r</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	</a:t>
            </a:r>
            <a:br>
              <a:rPr lang="en-US" altLang="zh-CN" sz="2800" dirty="0">
                <a:latin typeface="Times New Roman" charset="0"/>
                <a:ea typeface="Times New Roman" charset="0"/>
                <a:cs typeface="Times New Roman" charset="0"/>
              </a:rPr>
            </a:br>
            <a:r>
              <a:rPr lang="en-US" altLang="zh-CN" sz="2800" dirty="0" smtClean="0">
                <a:latin typeface="Times New Roman" charset="0"/>
                <a:ea typeface="Times New Roman" charset="0"/>
                <a:cs typeface="Times New Roman" charset="0"/>
              </a:rPr>
              <a:t>	</a:t>
            </a:r>
            <a:r>
              <a:rPr lang="zh-CN" altLang="en-US" sz="2800" dirty="0" smtClean="0">
                <a:latin typeface="Times New Roman" charset="0"/>
                <a:ea typeface="Times New Roman" charset="0"/>
                <a:cs typeface="Times New Roman" charset="0"/>
              </a:rPr>
              <a:t>④</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p</a:t>
            </a:r>
            <a:r>
              <a:rPr lang="en-US" altLang="zh-CN" sz="2800" dirty="0" err="1">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q</a:t>
            </a:r>
            <a:r>
              <a:rPr lang="en-US" altLang="zh-CN" sz="2800" dirty="0">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p</a:t>
            </a:r>
            <a:r>
              <a:rPr lang="en-US" altLang="zh-CN" sz="2800" dirty="0" err="1">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q</a:t>
            </a:r>
            <a:r>
              <a:rPr lang="en-US" altLang="zh-CN" sz="2800" dirty="0">
                <a:latin typeface="Times New Roman" charset="0"/>
                <a:ea typeface="Times New Roman" charset="0"/>
                <a:cs typeface="Times New Roman" charset="0"/>
              </a:rPr>
              <a:t>)</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
            </a:r>
            <a:br>
              <a:rPr lang="en-US" altLang="zh-CN" sz="2800" dirty="0">
                <a:latin typeface="Times New Roman" charset="0"/>
                <a:ea typeface="Times New Roman" charset="0"/>
                <a:cs typeface="Times New Roman" charset="0"/>
              </a:rPr>
            </a:br>
            <a:r>
              <a:rPr lang="en-US" altLang="zh-CN" sz="2800" dirty="0" smtClean="0">
                <a:latin typeface="Times New Roman" charset="0"/>
                <a:ea typeface="Times New Roman" charset="0"/>
                <a:cs typeface="Times New Roman" charset="0"/>
              </a:rPr>
              <a:t>	</a:t>
            </a:r>
            <a:r>
              <a:rPr lang="zh-CN" altLang="en-US" sz="2800" dirty="0" smtClean="0">
                <a:latin typeface="Times New Roman" charset="0"/>
                <a:ea typeface="Times New Roman" charset="0"/>
                <a:cs typeface="Times New Roman" charset="0"/>
              </a:rPr>
              <a:t>⑤</a:t>
            </a:r>
            <a:r>
              <a:rPr lang="zh-CN" altLang="en-US" sz="2800" dirty="0">
                <a:latin typeface="Times New Roman" charset="0"/>
                <a:ea typeface="Times New Roman" charset="0"/>
                <a:cs typeface="Times New Roman" charset="0"/>
              </a:rPr>
              <a:t>：</a:t>
            </a:r>
            <a:r>
              <a:rPr lang="en-US" altLang="zh-CN" sz="2800" dirty="0">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p</a:t>
            </a:r>
            <a:r>
              <a:rPr lang="en-US" altLang="zh-CN" sz="2800" dirty="0" err="1">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q</a:t>
            </a:r>
            <a:r>
              <a:rPr lang="en-US" altLang="zh-CN" sz="2800" dirty="0">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p</a:t>
            </a:r>
            <a:r>
              <a:rPr lang="en-US" altLang="zh-CN" sz="2800" dirty="0" err="1">
                <a:latin typeface="Times New Roman" charset="0"/>
                <a:ea typeface="Times New Roman" charset="0"/>
                <a:cs typeface="Times New Roman" charset="0"/>
              </a:rPr>
              <a:t>∨</a:t>
            </a:r>
            <a:r>
              <a:rPr lang="en-US" altLang="zh-CN" sz="2800" i="1" dirty="0" err="1">
                <a:latin typeface="Times New Roman" charset="0"/>
                <a:ea typeface="Times New Roman" charset="0"/>
                <a:cs typeface="Times New Roman" charset="0"/>
              </a:rPr>
              <a:t>q</a:t>
            </a:r>
            <a:r>
              <a:rPr lang="en-US" altLang="zh-CN" sz="2800" dirty="0">
                <a:latin typeface="Times New Roman" charset="0"/>
                <a:ea typeface="Times New Roman" charset="0"/>
                <a:cs typeface="Times New Roman" charset="0"/>
              </a:rPr>
              <a:t>)</a:t>
            </a:r>
            <a:r>
              <a:rPr lang="zh-CN" altLang="en-US" sz="2800" dirty="0" smtClean="0">
                <a:latin typeface="Times New Roman" charset="0"/>
                <a:ea typeface="Times New Roman" charset="0"/>
                <a:cs typeface="Times New Roman" charset="0"/>
              </a:rPr>
              <a:t>；</a:t>
            </a:r>
            <a:endParaRPr lang="en-US" altLang="zh-CN" sz="2800" dirty="0" smtClean="0">
              <a:latin typeface="Times New Roman" charset="0"/>
              <a:ea typeface="Times New Roman" charset="0"/>
              <a:cs typeface="Times New Roman" charset="0"/>
            </a:endParaRPr>
          </a:p>
          <a:p>
            <a:pPr marL="0" indent="0">
              <a:buNone/>
            </a:pPr>
            <a:endParaRPr lang="en-US" altLang="zh-CN" sz="1400" dirty="0" smtClean="0">
              <a:latin typeface="Times New Roman" charset="0"/>
              <a:ea typeface="Times New Roman" charset="0"/>
              <a:cs typeface="Times New Roman" charset="0"/>
            </a:endParaRPr>
          </a:p>
          <a:p>
            <a:pPr marL="806450" lvl="1" indent="-457200">
              <a:spcBef>
                <a:spcPts val="600"/>
              </a:spcBef>
            </a:pPr>
            <a:r>
              <a:rPr lang="zh-CN" altLang="en-US" sz="2400" dirty="0" smtClean="0">
                <a:latin typeface="+mn-ea"/>
              </a:rPr>
              <a:t>一</a:t>
            </a:r>
            <a:r>
              <a:rPr lang="zh-CN" altLang="en-US" sz="2400" dirty="0">
                <a:latin typeface="+mn-ea"/>
              </a:rPr>
              <a:t>个文字既是一个析取范式又是一个合取范式；</a:t>
            </a:r>
          </a:p>
          <a:p>
            <a:pPr marL="806450" lvl="1" indent="-457200">
              <a:spcBef>
                <a:spcPts val="600"/>
              </a:spcBef>
            </a:pPr>
            <a:r>
              <a:rPr lang="zh-CN" altLang="en-US" sz="2400" dirty="0">
                <a:latin typeface="+mn-ea"/>
              </a:rPr>
              <a:t>一个析取范式为矛盾式，当且仅当它的每个简单合取式是矛盾式；</a:t>
            </a:r>
          </a:p>
          <a:p>
            <a:pPr marL="806450" lvl="1" indent="-457200">
              <a:spcBef>
                <a:spcPts val="600"/>
              </a:spcBef>
            </a:pPr>
            <a:r>
              <a:rPr lang="zh-CN" altLang="en-US" sz="2400" dirty="0">
                <a:latin typeface="+mn-ea"/>
              </a:rPr>
              <a:t>一个合取范式</a:t>
            </a:r>
            <a:r>
              <a:rPr lang="zh-CN" altLang="en-US" sz="2400" dirty="0" smtClean="0">
                <a:latin typeface="+mn-ea"/>
              </a:rPr>
              <a:t>为永真式</a:t>
            </a:r>
            <a:r>
              <a:rPr lang="zh-CN" altLang="en-US" sz="2400" dirty="0">
                <a:latin typeface="+mn-ea"/>
              </a:rPr>
              <a:t>，当且仅当它的每个简单析取式</a:t>
            </a:r>
            <a:r>
              <a:rPr lang="zh-CN" altLang="en-US" sz="2400" dirty="0" smtClean="0">
                <a:latin typeface="+mn-ea"/>
              </a:rPr>
              <a:t>是</a:t>
            </a:r>
            <a:r>
              <a:rPr lang="zh-CN" altLang="en-US" sz="2400" dirty="0">
                <a:latin typeface="+mn-ea"/>
              </a:rPr>
              <a:t>永真</a:t>
            </a:r>
            <a:r>
              <a:rPr lang="zh-CN" altLang="en-US" sz="2400" dirty="0" smtClean="0">
                <a:latin typeface="+mn-ea"/>
              </a:rPr>
              <a:t>式</a:t>
            </a:r>
            <a:r>
              <a:rPr lang="zh-CN" altLang="en-US" sz="2400" dirty="0">
                <a:latin typeface="+mn-ea"/>
              </a:rPr>
              <a:t>。</a:t>
            </a:r>
          </a:p>
          <a:p>
            <a:pPr marL="0" indent="0">
              <a:buNone/>
            </a:pPr>
            <a:endParaRPr lang="zh-CN" altLang="en-US" sz="2800" dirty="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t>41</a:t>
            </a:fld>
            <a:endParaRPr lang="zh-CN" altLang="en-US" dirty="0"/>
          </a:p>
        </p:txBody>
      </p:sp>
    </p:spTree>
    <p:extLst>
      <p:ext uri="{BB962C8B-B14F-4D97-AF65-F5344CB8AC3E}">
        <p14:creationId xmlns:p14="http://schemas.microsoft.com/office/powerpoint/2010/main" val="79197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457200" y="122238"/>
            <a:ext cx="7570788" cy="1295400"/>
          </a:xfrm>
        </p:spPr>
        <p:txBody>
          <a:bodyPr/>
          <a:lstStyle/>
          <a:p>
            <a:pPr eaLnBrk="1" hangingPunct="1"/>
            <a:r>
              <a:rPr lang="zh-CN" altLang="en-US"/>
              <a:t>析取（合取）范式的存在性</a:t>
            </a:r>
          </a:p>
        </p:txBody>
      </p:sp>
      <p:sp>
        <p:nvSpPr>
          <p:cNvPr id="43011" name="内容占位符 2"/>
          <p:cNvSpPr>
            <a:spLocks noGrp="1"/>
          </p:cNvSpPr>
          <p:nvPr>
            <p:ph idx="1"/>
          </p:nvPr>
        </p:nvSpPr>
        <p:spPr>
          <a:xfrm>
            <a:off x="323850" y="1719263"/>
            <a:ext cx="8640763" cy="4589462"/>
          </a:xfrm>
        </p:spPr>
        <p:txBody>
          <a:bodyPr/>
          <a:lstStyle/>
          <a:p>
            <a:r>
              <a:rPr lang="zh-CN" altLang="en-US" sz="2800" dirty="0" smtClean="0">
                <a:solidFill>
                  <a:srgbClr val="FF0000"/>
                </a:solidFill>
              </a:rPr>
              <a:t>定理</a:t>
            </a:r>
            <a:r>
              <a:rPr lang="zh-CN" altLang="en-US" sz="2800" dirty="0" smtClean="0"/>
              <a:t>：任</a:t>
            </a:r>
            <a:r>
              <a:rPr lang="zh-CN" altLang="en-US" sz="2800" dirty="0"/>
              <a:t>一</a:t>
            </a:r>
            <a:r>
              <a:rPr lang="zh-CN" altLang="en-US" sz="2800" dirty="0" smtClean="0"/>
              <a:t>命题都</a:t>
            </a:r>
            <a:r>
              <a:rPr lang="zh-CN" altLang="en-US" sz="2800" dirty="0"/>
              <a:t>存在着与</a:t>
            </a:r>
            <a:r>
              <a:rPr lang="zh-CN" altLang="en-US" sz="2800" dirty="0" smtClean="0"/>
              <a:t>之等价的</a:t>
            </a:r>
            <a:r>
              <a:rPr lang="zh-CN" altLang="en-US" sz="2800" dirty="0"/>
              <a:t>析取范式与合取</a:t>
            </a:r>
            <a:r>
              <a:rPr lang="zh-CN" altLang="en-US" sz="2800" dirty="0" smtClean="0"/>
              <a:t>范式，但并不惟一</a:t>
            </a:r>
            <a:endParaRPr lang="zh-CN" altLang="en-US" sz="2800" dirty="0"/>
          </a:p>
          <a:p>
            <a:endParaRPr lang="zh-CN" altLang="en-US" sz="2800" dirty="0">
              <a:latin typeface="Times New Roman" charset="0"/>
            </a:endParaRPr>
          </a:p>
          <a:p>
            <a:pPr eaLnBrk="1" hangingPunct="1"/>
            <a:r>
              <a:rPr lang="zh-CN" altLang="en-US" sz="2800" b="1" dirty="0" smtClean="0">
                <a:latin typeface="Times New Roman" charset="0"/>
              </a:rPr>
              <a:t>求 </a:t>
            </a:r>
            <a:r>
              <a:rPr kumimoji="1" lang="en-US" altLang="zh-CN" sz="2800" b="1" dirty="0">
                <a:latin typeface="Times New Roman" charset="0"/>
              </a:rPr>
              <a:t>(</a:t>
            </a:r>
            <a:r>
              <a:rPr kumimoji="1" lang="en-US" altLang="zh-CN" sz="2800" b="1" i="1" dirty="0" err="1">
                <a:latin typeface="Times New Roman" charset="0"/>
              </a:rPr>
              <a:t>p</a:t>
            </a:r>
            <a:r>
              <a:rPr kumimoji="1" lang="en-US" altLang="zh-CN" sz="2800" b="1" dirty="0" err="1">
                <a:latin typeface="Times New Roman" charset="0"/>
                <a:sym typeface="Symbol" charset="2"/>
              </a:rPr>
              <a:t></a:t>
            </a:r>
            <a:r>
              <a:rPr kumimoji="1" lang="en-US" altLang="zh-CN" sz="2800" b="1" i="1" dirty="0" err="1">
                <a:latin typeface="Times New Roman" charset="0"/>
                <a:sym typeface="Symbol" charset="2"/>
              </a:rPr>
              <a:t>q</a:t>
            </a:r>
            <a:r>
              <a:rPr kumimoji="1" lang="en-US" altLang="zh-CN" sz="2800" b="1" dirty="0">
                <a:latin typeface="Times New Roman" charset="0"/>
                <a:sym typeface="Symbol" charset="2"/>
              </a:rPr>
              <a:t>) </a:t>
            </a:r>
            <a:r>
              <a:rPr kumimoji="1" lang="en-US" altLang="zh-CN" sz="2800" b="1" i="1" dirty="0">
                <a:latin typeface="Times New Roman" charset="0"/>
                <a:sym typeface="Symbol" charset="2"/>
              </a:rPr>
              <a:t> r</a:t>
            </a:r>
            <a:r>
              <a:rPr kumimoji="1" lang="en-US" altLang="zh-CN" sz="2800" b="1" dirty="0">
                <a:latin typeface="Times New Roman" charset="0"/>
                <a:sym typeface="Symbol" charset="2"/>
              </a:rPr>
              <a:t> </a:t>
            </a:r>
            <a:r>
              <a:rPr kumimoji="1" lang="zh-CN" altLang="en-US" sz="2800" b="1" dirty="0">
                <a:latin typeface="Times New Roman" charset="0"/>
                <a:sym typeface="Symbol" charset="2"/>
              </a:rPr>
              <a:t>的析取范式</a:t>
            </a:r>
            <a:endParaRPr kumimoji="1" lang="en-US" altLang="zh-CN" sz="2800" b="1" dirty="0">
              <a:latin typeface="Times New Roman" charset="0"/>
              <a:sym typeface="Symbol" charset="2"/>
            </a:endParaRPr>
          </a:p>
          <a:p>
            <a:pPr lvl="1" eaLnBrk="1" hangingPunct="1"/>
            <a:r>
              <a:rPr kumimoji="1" lang="en-US" altLang="zh-CN" sz="2400" b="1" dirty="0">
                <a:latin typeface="Times New Roman" charset="0"/>
                <a:sym typeface="Symbol" charset="2"/>
              </a:rPr>
              <a:t>(</a:t>
            </a:r>
            <a:r>
              <a:rPr lang="en-US" altLang="zh-CN" sz="2400" b="1" dirty="0">
                <a:latin typeface="Times New Roman" charset="0"/>
              </a:rPr>
              <a:t>¬</a:t>
            </a:r>
            <a:r>
              <a:rPr lang="en-US" altLang="zh-CN" sz="2400" b="1" i="1" dirty="0" err="1">
                <a:latin typeface="Times New Roman" charset="0"/>
              </a:rPr>
              <a:t>p</a:t>
            </a:r>
            <a:r>
              <a:rPr lang="en-US" altLang="zh-CN" sz="2400" b="1" dirty="0" err="1">
                <a:latin typeface="Times New Roman" charset="0"/>
                <a:sym typeface="Symbol" charset="2"/>
              </a:rPr>
              <a:t></a:t>
            </a:r>
            <a:r>
              <a:rPr lang="en-US" altLang="zh-CN" sz="2400" b="1" i="1" dirty="0" err="1">
                <a:latin typeface="Times New Roman" charset="0"/>
                <a:sym typeface="Symbol" charset="2"/>
              </a:rPr>
              <a:t>q</a:t>
            </a:r>
            <a:r>
              <a:rPr lang="en-US" altLang="zh-CN" sz="2400" b="1" dirty="0">
                <a:latin typeface="Times New Roman" charset="0"/>
                <a:sym typeface="Symbol" charset="2"/>
              </a:rPr>
              <a:t>)</a:t>
            </a:r>
            <a:r>
              <a:rPr kumimoji="1" lang="en-US" altLang="zh-CN" sz="2400" b="1" dirty="0">
                <a:latin typeface="Times New Roman" charset="0"/>
                <a:sym typeface="Symbol" charset="2"/>
              </a:rPr>
              <a:t> </a:t>
            </a:r>
            <a:r>
              <a:rPr kumimoji="1" lang="en-US" altLang="zh-CN" sz="2400" b="1" i="1" dirty="0">
                <a:latin typeface="Times New Roman" charset="0"/>
                <a:sym typeface="Symbol" charset="2"/>
              </a:rPr>
              <a:t> r      			   </a:t>
            </a:r>
            <a:r>
              <a:rPr kumimoji="1" lang="zh-CN" altLang="en-US" sz="2400" b="1" dirty="0">
                <a:latin typeface="Times New Roman" charset="0"/>
                <a:sym typeface="Symbol" charset="2"/>
              </a:rPr>
              <a:t>（消去</a:t>
            </a:r>
            <a:r>
              <a:rPr kumimoji="1" lang="en-US" altLang="zh-CN" sz="2400" b="1" dirty="0">
                <a:latin typeface="Times New Roman" charset="0"/>
                <a:sym typeface="Symbol" charset="2"/>
              </a:rPr>
              <a:t></a:t>
            </a:r>
            <a:r>
              <a:rPr kumimoji="1" lang="zh-CN" altLang="en-US" sz="2400" b="1" dirty="0">
                <a:latin typeface="Times New Roman" charset="0"/>
                <a:sym typeface="Symbol" charset="2"/>
              </a:rPr>
              <a:t>）</a:t>
            </a:r>
            <a:endParaRPr kumimoji="1" lang="en-US" altLang="zh-CN" sz="2400" b="1" dirty="0">
              <a:latin typeface="Times New Roman" charset="0"/>
              <a:sym typeface="Symbol" charset="2"/>
            </a:endParaRPr>
          </a:p>
          <a:p>
            <a:pPr lvl="1" eaLnBrk="1" hangingPunct="1"/>
            <a:r>
              <a:rPr kumimoji="1" lang="en-US" altLang="zh-CN" sz="2400" b="1" dirty="0">
                <a:latin typeface="Times New Roman" charset="0"/>
                <a:sym typeface="Symbol" charset="2"/>
              </a:rPr>
              <a:t>((</a:t>
            </a:r>
            <a:r>
              <a:rPr lang="en-US" altLang="zh-CN" sz="2400" b="1" dirty="0">
                <a:latin typeface="Times New Roman" charset="0"/>
              </a:rPr>
              <a:t>¬</a:t>
            </a:r>
            <a:r>
              <a:rPr lang="en-US" altLang="zh-CN" sz="2400" b="1" i="1" dirty="0" err="1">
                <a:latin typeface="Times New Roman" charset="0"/>
              </a:rPr>
              <a:t>p</a:t>
            </a:r>
            <a:r>
              <a:rPr lang="en-US" altLang="zh-CN" sz="2400" b="1" dirty="0" err="1">
                <a:latin typeface="Times New Roman" charset="0"/>
                <a:sym typeface="Symbol" charset="2"/>
              </a:rPr>
              <a:t></a:t>
            </a:r>
            <a:r>
              <a:rPr lang="en-US" altLang="zh-CN" sz="2400" b="1" i="1" dirty="0" err="1">
                <a:latin typeface="Times New Roman" charset="0"/>
                <a:sym typeface="Symbol" charset="2"/>
              </a:rPr>
              <a:t>q</a:t>
            </a:r>
            <a:r>
              <a:rPr lang="en-US" altLang="zh-CN" sz="2400" b="1" dirty="0">
                <a:latin typeface="Times New Roman" charset="0"/>
                <a:sym typeface="Symbol" charset="2"/>
              </a:rPr>
              <a:t>)</a:t>
            </a:r>
            <a:r>
              <a:rPr lang="en-US" altLang="zh-CN" sz="2400" b="1" dirty="0">
                <a:latin typeface="Times New Roman" charset="0"/>
              </a:rPr>
              <a:t> </a:t>
            </a:r>
            <a:r>
              <a:rPr kumimoji="1" lang="en-US" altLang="zh-CN" sz="2400" b="1" i="1" dirty="0">
                <a:latin typeface="Times New Roman" charset="0"/>
                <a:sym typeface="Symbol" charset="2"/>
              </a:rPr>
              <a:t>r</a:t>
            </a:r>
            <a:r>
              <a:rPr kumimoji="1" lang="en-US" altLang="zh-CN" sz="2400" b="1" dirty="0">
                <a:latin typeface="Times New Roman" charset="0"/>
                <a:sym typeface="Symbol" charset="2"/>
              </a:rPr>
              <a:t>) </a:t>
            </a:r>
            <a:r>
              <a:rPr lang="en-US" altLang="zh-CN" sz="2400" b="1" dirty="0">
                <a:latin typeface="Times New Roman" charset="0"/>
                <a:sym typeface="Symbol" charset="2"/>
              </a:rPr>
              <a:t></a:t>
            </a:r>
            <a:r>
              <a:rPr kumimoji="1" lang="en-US" altLang="zh-CN" sz="2400" b="1" dirty="0">
                <a:latin typeface="Times New Roman" charset="0"/>
                <a:sym typeface="Symbol" charset="2"/>
              </a:rPr>
              <a:t> (</a:t>
            </a:r>
            <a:r>
              <a:rPr lang="en-US" altLang="zh-CN" sz="2400" b="1" dirty="0">
                <a:latin typeface="Times New Roman" charset="0"/>
              </a:rPr>
              <a:t>¬</a:t>
            </a:r>
            <a:r>
              <a:rPr kumimoji="1" lang="en-US" altLang="zh-CN" sz="2400" b="1" dirty="0">
                <a:latin typeface="Times New Roman" charset="0"/>
                <a:sym typeface="Symbol" charset="2"/>
              </a:rPr>
              <a:t>(</a:t>
            </a:r>
            <a:r>
              <a:rPr lang="en-US" altLang="zh-CN" sz="2400" b="1" dirty="0">
                <a:latin typeface="Times New Roman" charset="0"/>
              </a:rPr>
              <a:t>¬</a:t>
            </a:r>
            <a:r>
              <a:rPr lang="en-US" altLang="zh-CN" sz="2400" b="1" i="1" dirty="0" err="1">
                <a:latin typeface="Times New Roman" charset="0"/>
              </a:rPr>
              <a:t>p</a:t>
            </a:r>
            <a:r>
              <a:rPr lang="en-US" altLang="zh-CN" sz="2400" b="1" dirty="0" err="1">
                <a:latin typeface="Times New Roman" charset="0"/>
                <a:sym typeface="Symbol" charset="2"/>
              </a:rPr>
              <a:t></a:t>
            </a:r>
            <a:r>
              <a:rPr lang="en-US" altLang="zh-CN" sz="2400" b="1" i="1" dirty="0" err="1">
                <a:latin typeface="Times New Roman" charset="0"/>
                <a:sym typeface="Symbol" charset="2"/>
              </a:rPr>
              <a:t>q</a:t>
            </a:r>
            <a:r>
              <a:rPr lang="en-US" altLang="zh-CN" sz="2400" b="1" dirty="0">
                <a:latin typeface="Times New Roman" charset="0"/>
                <a:sym typeface="Symbol" charset="2"/>
              </a:rPr>
              <a:t>) </a:t>
            </a:r>
            <a:r>
              <a:rPr kumimoji="1" lang="en-US" altLang="zh-CN" sz="2400" b="1" i="1" dirty="0">
                <a:latin typeface="Times New Roman" charset="0"/>
                <a:sym typeface="Symbol" charset="2"/>
              </a:rPr>
              <a:t> </a:t>
            </a:r>
            <a:r>
              <a:rPr lang="en-US" altLang="zh-CN" sz="2400" b="1" dirty="0">
                <a:latin typeface="Times New Roman" charset="0"/>
              </a:rPr>
              <a:t>¬</a:t>
            </a:r>
            <a:r>
              <a:rPr kumimoji="1" lang="en-US" altLang="zh-CN" sz="2400" b="1" i="1" dirty="0">
                <a:latin typeface="Times New Roman" charset="0"/>
                <a:sym typeface="Symbol" charset="2"/>
              </a:rPr>
              <a:t>r</a:t>
            </a:r>
            <a:r>
              <a:rPr lang="en-US" altLang="zh-CN" sz="2400" b="1" dirty="0">
                <a:latin typeface="Times New Roman" charset="0"/>
                <a:sym typeface="Symbol" charset="2"/>
              </a:rPr>
              <a:t> ) 	   </a:t>
            </a:r>
            <a:r>
              <a:rPr kumimoji="1" lang="zh-CN" altLang="en-US" sz="2400" b="1" dirty="0">
                <a:latin typeface="Times New Roman" charset="0"/>
                <a:sym typeface="Symbol" charset="2"/>
              </a:rPr>
              <a:t>（消去</a:t>
            </a:r>
            <a:r>
              <a:rPr kumimoji="1" lang="en-US" altLang="zh-CN" sz="2400" b="1" dirty="0">
                <a:latin typeface="Times New Roman" charset="0"/>
                <a:sym typeface="Symbol" charset="2"/>
              </a:rPr>
              <a:t> </a:t>
            </a:r>
            <a:r>
              <a:rPr kumimoji="1" lang="zh-CN" altLang="en-US" sz="2400" b="1" dirty="0">
                <a:latin typeface="Times New Roman" charset="0"/>
                <a:sym typeface="Symbol" charset="2"/>
              </a:rPr>
              <a:t>）</a:t>
            </a:r>
            <a:endParaRPr kumimoji="1" lang="en-US" altLang="zh-CN" sz="2400" b="1" dirty="0">
              <a:latin typeface="Times New Roman" charset="0"/>
              <a:sym typeface="Symbol" charset="2"/>
            </a:endParaRPr>
          </a:p>
          <a:p>
            <a:pPr lvl="1" eaLnBrk="1" hangingPunct="1"/>
            <a:r>
              <a:rPr kumimoji="1" lang="en-US" altLang="zh-CN" sz="2400" b="1" dirty="0">
                <a:latin typeface="Times New Roman" charset="0"/>
                <a:sym typeface="Symbol" charset="2"/>
              </a:rPr>
              <a:t>((</a:t>
            </a:r>
            <a:r>
              <a:rPr lang="en-US" altLang="zh-CN" sz="2400" b="1" dirty="0">
                <a:latin typeface="Times New Roman" charset="0"/>
              </a:rPr>
              <a:t>¬</a:t>
            </a:r>
            <a:r>
              <a:rPr lang="en-US" altLang="zh-CN" sz="2400" b="1" i="1" dirty="0" err="1">
                <a:latin typeface="Times New Roman" charset="0"/>
              </a:rPr>
              <a:t>p</a:t>
            </a:r>
            <a:r>
              <a:rPr lang="en-US" altLang="zh-CN" sz="2400" b="1" dirty="0" err="1">
                <a:latin typeface="Times New Roman" charset="0"/>
                <a:sym typeface="Symbol" charset="2"/>
              </a:rPr>
              <a:t></a:t>
            </a:r>
            <a:r>
              <a:rPr lang="en-US" altLang="zh-CN" sz="2400" b="1" i="1" dirty="0" err="1">
                <a:latin typeface="Times New Roman" charset="0"/>
                <a:sym typeface="Symbol" charset="2"/>
              </a:rPr>
              <a:t>q</a:t>
            </a:r>
            <a:r>
              <a:rPr lang="en-US" altLang="zh-CN" sz="2400" b="1" dirty="0">
                <a:latin typeface="Times New Roman" charset="0"/>
                <a:sym typeface="Symbol" charset="2"/>
              </a:rPr>
              <a:t>)</a:t>
            </a:r>
            <a:r>
              <a:rPr lang="en-US" altLang="zh-CN" sz="2400" b="1" dirty="0">
                <a:latin typeface="Times New Roman" charset="0"/>
              </a:rPr>
              <a:t> </a:t>
            </a:r>
            <a:r>
              <a:rPr kumimoji="1" lang="en-US" altLang="zh-CN" sz="2400" b="1" i="1" dirty="0">
                <a:latin typeface="Times New Roman" charset="0"/>
                <a:sym typeface="Symbol" charset="2"/>
              </a:rPr>
              <a:t>r</a:t>
            </a:r>
            <a:r>
              <a:rPr kumimoji="1" lang="en-US" altLang="zh-CN" sz="2400" b="1" dirty="0">
                <a:latin typeface="Times New Roman" charset="0"/>
                <a:sym typeface="Symbol" charset="2"/>
              </a:rPr>
              <a:t>) </a:t>
            </a:r>
            <a:r>
              <a:rPr lang="en-US" altLang="zh-CN" sz="2400" b="1" dirty="0">
                <a:latin typeface="Times New Roman" charset="0"/>
                <a:sym typeface="Symbol" charset="2"/>
              </a:rPr>
              <a:t></a:t>
            </a:r>
            <a:r>
              <a:rPr kumimoji="1" lang="en-US" altLang="zh-CN" sz="2400" b="1" dirty="0">
                <a:latin typeface="Times New Roman" charset="0"/>
                <a:sym typeface="Symbol" charset="2"/>
              </a:rPr>
              <a:t> (</a:t>
            </a:r>
            <a:r>
              <a:rPr lang="en-US" altLang="zh-CN" sz="2400" b="1" dirty="0">
                <a:latin typeface="Times New Roman" charset="0"/>
              </a:rPr>
              <a:t> </a:t>
            </a:r>
            <a:r>
              <a:rPr kumimoji="1" lang="en-US" altLang="zh-CN" sz="2400" b="1" dirty="0">
                <a:latin typeface="Times New Roman" charset="0"/>
                <a:sym typeface="Symbol" charset="2"/>
              </a:rPr>
              <a:t>(</a:t>
            </a:r>
            <a:r>
              <a:rPr lang="en-US" altLang="zh-CN" sz="2400" b="1" i="1" dirty="0">
                <a:latin typeface="Times New Roman" charset="0"/>
              </a:rPr>
              <a:t>p</a:t>
            </a:r>
            <a:r>
              <a:rPr lang="en-US" altLang="zh-CN" sz="2400" b="1" dirty="0">
                <a:latin typeface="Times New Roman" charset="0"/>
                <a:sym typeface="Symbol" charset="2"/>
              </a:rPr>
              <a:t></a:t>
            </a:r>
            <a:r>
              <a:rPr lang="en-US" altLang="zh-CN" sz="2400" b="1" dirty="0">
                <a:latin typeface="Times New Roman" charset="0"/>
              </a:rPr>
              <a:t>¬</a:t>
            </a:r>
            <a:r>
              <a:rPr lang="en-US" altLang="zh-CN" sz="2400" b="1" dirty="0">
                <a:latin typeface="Times New Roman" charset="0"/>
                <a:sym typeface="Symbol" charset="2"/>
              </a:rPr>
              <a:t> </a:t>
            </a:r>
            <a:r>
              <a:rPr lang="en-US" altLang="zh-CN" sz="2400" b="1" i="1" dirty="0">
                <a:latin typeface="Times New Roman" charset="0"/>
                <a:sym typeface="Symbol" charset="2"/>
              </a:rPr>
              <a:t>q</a:t>
            </a:r>
            <a:r>
              <a:rPr lang="en-US" altLang="zh-CN" sz="2400" b="1" dirty="0">
                <a:latin typeface="Times New Roman" charset="0"/>
                <a:sym typeface="Symbol" charset="2"/>
              </a:rPr>
              <a:t>) </a:t>
            </a:r>
            <a:r>
              <a:rPr kumimoji="1" lang="en-US" altLang="zh-CN" sz="2400" b="1" i="1" dirty="0">
                <a:latin typeface="Times New Roman" charset="0"/>
                <a:sym typeface="Symbol" charset="2"/>
              </a:rPr>
              <a:t> </a:t>
            </a:r>
            <a:r>
              <a:rPr lang="en-US" altLang="zh-CN" sz="2400" b="1" dirty="0">
                <a:latin typeface="Times New Roman" charset="0"/>
              </a:rPr>
              <a:t>¬</a:t>
            </a:r>
            <a:r>
              <a:rPr kumimoji="1" lang="en-US" altLang="zh-CN" sz="2400" b="1" i="1" dirty="0">
                <a:latin typeface="Times New Roman" charset="0"/>
                <a:sym typeface="Symbol" charset="2"/>
              </a:rPr>
              <a:t>r</a:t>
            </a:r>
            <a:r>
              <a:rPr lang="en-US" altLang="zh-CN" sz="2400" b="1" dirty="0">
                <a:latin typeface="Times New Roman" charset="0"/>
                <a:sym typeface="Symbol" charset="2"/>
              </a:rPr>
              <a:t> )     </a:t>
            </a:r>
            <a:r>
              <a:rPr lang="zh-CN" altLang="en-US" sz="2400" b="1" dirty="0">
                <a:latin typeface="Times New Roman" charset="0"/>
                <a:sym typeface="Symbol" charset="2"/>
              </a:rPr>
              <a:t>（</a:t>
            </a:r>
            <a:r>
              <a:rPr kumimoji="1" lang="zh-CN" altLang="en-US" sz="2400" b="1" dirty="0">
                <a:latin typeface="Times New Roman" charset="0"/>
                <a:sym typeface="Symbol" charset="2"/>
              </a:rPr>
              <a:t>否定号内移）</a:t>
            </a:r>
            <a:endParaRPr kumimoji="1" lang="en-US" altLang="zh-CN" sz="2400" b="1" dirty="0">
              <a:latin typeface="Times New Roman" charset="0"/>
              <a:sym typeface="Symbol" charset="2"/>
            </a:endParaRPr>
          </a:p>
          <a:p>
            <a:pPr lvl="1" eaLnBrk="1" hangingPunct="1"/>
            <a:r>
              <a:rPr kumimoji="1" lang="en-US" altLang="zh-CN" sz="2400" b="1" dirty="0">
                <a:latin typeface="Times New Roman" charset="0"/>
                <a:sym typeface="Symbol" charset="2"/>
              </a:rPr>
              <a:t>(</a:t>
            </a:r>
            <a:r>
              <a:rPr lang="en-US" altLang="zh-CN" sz="2400" b="1" dirty="0">
                <a:latin typeface="Times New Roman" charset="0"/>
              </a:rPr>
              <a:t>¬</a:t>
            </a:r>
            <a:r>
              <a:rPr lang="en-US" altLang="zh-CN" sz="2400" b="1" i="1" dirty="0">
                <a:latin typeface="Times New Roman" charset="0"/>
              </a:rPr>
              <a:t>p</a:t>
            </a:r>
            <a:r>
              <a:rPr lang="en-US" altLang="zh-CN" sz="2400" b="1" dirty="0">
                <a:latin typeface="Times New Roman" charset="0"/>
                <a:sym typeface="Symbol" charset="2"/>
              </a:rPr>
              <a:t> </a:t>
            </a:r>
            <a:r>
              <a:rPr kumimoji="1" lang="en-US" altLang="zh-CN" sz="2400" b="1" i="1" dirty="0">
                <a:latin typeface="Times New Roman" charset="0"/>
                <a:sym typeface="Symbol" charset="2"/>
              </a:rPr>
              <a:t>r</a:t>
            </a:r>
            <a:r>
              <a:rPr kumimoji="1" lang="en-US" altLang="zh-CN" sz="2400" b="1" dirty="0">
                <a:latin typeface="Times New Roman" charset="0"/>
                <a:sym typeface="Symbol" charset="2"/>
              </a:rPr>
              <a:t>) </a:t>
            </a:r>
            <a:r>
              <a:rPr lang="en-US" altLang="zh-CN" sz="2400" b="1" dirty="0">
                <a:latin typeface="Times New Roman" charset="0"/>
                <a:sym typeface="Symbol" charset="2"/>
              </a:rPr>
              <a:t> (</a:t>
            </a:r>
            <a:r>
              <a:rPr lang="en-US" altLang="zh-CN" sz="2400" b="1" i="1" dirty="0">
                <a:latin typeface="Times New Roman" charset="0"/>
                <a:sym typeface="Symbol" charset="2"/>
              </a:rPr>
              <a:t>q</a:t>
            </a:r>
            <a:r>
              <a:rPr lang="en-US" altLang="zh-CN" sz="2400" b="1" dirty="0">
                <a:latin typeface="Times New Roman" charset="0"/>
                <a:sym typeface="Symbol" charset="2"/>
              </a:rPr>
              <a:t></a:t>
            </a:r>
            <a:r>
              <a:rPr lang="en-US" altLang="zh-CN" sz="2400" b="1" dirty="0">
                <a:latin typeface="Times New Roman" charset="0"/>
              </a:rPr>
              <a:t> </a:t>
            </a:r>
            <a:r>
              <a:rPr kumimoji="1" lang="en-US" altLang="zh-CN" sz="2400" b="1" i="1" dirty="0">
                <a:latin typeface="Times New Roman" charset="0"/>
                <a:sym typeface="Symbol" charset="2"/>
              </a:rPr>
              <a:t>r</a:t>
            </a:r>
            <a:r>
              <a:rPr kumimoji="1" lang="en-US" altLang="zh-CN" sz="2400" b="1" dirty="0">
                <a:latin typeface="Times New Roman" charset="0"/>
                <a:sym typeface="Symbol" charset="2"/>
              </a:rPr>
              <a:t>) </a:t>
            </a:r>
            <a:r>
              <a:rPr lang="en-US" altLang="zh-CN" sz="2400" b="1" dirty="0">
                <a:latin typeface="Times New Roman" charset="0"/>
                <a:sym typeface="Symbol" charset="2"/>
              </a:rPr>
              <a:t></a:t>
            </a:r>
            <a:r>
              <a:rPr kumimoji="1" lang="en-US" altLang="zh-CN" sz="2400" b="1" dirty="0">
                <a:latin typeface="Times New Roman" charset="0"/>
                <a:sym typeface="Symbol" charset="2"/>
              </a:rPr>
              <a:t> (</a:t>
            </a:r>
            <a:r>
              <a:rPr lang="en-US" altLang="zh-CN" sz="2400" b="1" i="1" dirty="0">
                <a:latin typeface="Times New Roman" charset="0"/>
              </a:rPr>
              <a:t>p</a:t>
            </a:r>
            <a:r>
              <a:rPr lang="en-US" altLang="zh-CN" sz="2400" b="1" dirty="0">
                <a:latin typeface="Times New Roman" charset="0"/>
                <a:sym typeface="Symbol" charset="2"/>
              </a:rPr>
              <a:t></a:t>
            </a:r>
            <a:r>
              <a:rPr lang="en-US" altLang="zh-CN" sz="2400" b="1" dirty="0">
                <a:latin typeface="Times New Roman" charset="0"/>
              </a:rPr>
              <a:t>¬</a:t>
            </a:r>
            <a:r>
              <a:rPr lang="en-US" altLang="zh-CN" sz="2400" b="1" i="1" dirty="0">
                <a:latin typeface="Times New Roman" charset="0"/>
                <a:sym typeface="Symbol" charset="2"/>
              </a:rPr>
              <a:t>q</a:t>
            </a:r>
            <a:r>
              <a:rPr lang="en-US" altLang="zh-CN" sz="2400" b="1" dirty="0">
                <a:latin typeface="Times New Roman" charset="0"/>
                <a:sym typeface="Symbol" charset="2"/>
              </a:rPr>
              <a:t></a:t>
            </a:r>
            <a:r>
              <a:rPr lang="en-US" altLang="zh-CN" sz="2400" b="1" dirty="0">
                <a:latin typeface="Times New Roman" charset="0"/>
              </a:rPr>
              <a:t>¬</a:t>
            </a:r>
            <a:r>
              <a:rPr kumimoji="1" lang="en-US" altLang="zh-CN" sz="2400" b="1" i="1" dirty="0">
                <a:latin typeface="Times New Roman" charset="0"/>
                <a:sym typeface="Symbol" charset="2"/>
              </a:rPr>
              <a:t>r</a:t>
            </a:r>
            <a:r>
              <a:rPr lang="en-US" altLang="zh-CN" sz="2400" b="1" dirty="0">
                <a:latin typeface="Times New Roman" charset="0"/>
                <a:sym typeface="Symbol" charset="2"/>
              </a:rPr>
              <a:t> )     </a:t>
            </a:r>
            <a:r>
              <a:rPr lang="zh-CN" altLang="en-US" sz="2400" b="1" dirty="0">
                <a:latin typeface="Times New Roman" charset="0"/>
                <a:sym typeface="Symbol" charset="2"/>
              </a:rPr>
              <a:t>（分配律、结合律）</a:t>
            </a:r>
            <a:endParaRPr kumimoji="1" lang="en-US" altLang="zh-CN" sz="2400" b="1" dirty="0">
              <a:latin typeface="Times New Roman" charset="0"/>
              <a:sym typeface="Symbol" charset="2"/>
            </a:endParaRPr>
          </a:p>
        </p:txBody>
      </p:sp>
    </p:spTree>
    <p:extLst>
      <p:ext uri="{BB962C8B-B14F-4D97-AF65-F5344CB8AC3E}">
        <p14:creationId xmlns:p14="http://schemas.microsoft.com/office/powerpoint/2010/main" val="148072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457200" y="122238"/>
            <a:ext cx="8686800" cy="1295400"/>
          </a:xfrm>
        </p:spPr>
        <p:txBody>
          <a:bodyPr>
            <a:normAutofit/>
          </a:bodyPr>
          <a:lstStyle/>
          <a:p>
            <a:pPr eaLnBrk="1" hangingPunct="1"/>
            <a:r>
              <a:rPr lang="zh-CN" altLang="en-US" dirty="0"/>
              <a:t>主析取</a:t>
            </a:r>
            <a:r>
              <a:rPr lang="zh-CN" altLang="en-US" dirty="0" smtClean="0"/>
              <a:t>（主合取</a:t>
            </a:r>
            <a:r>
              <a:rPr lang="zh-CN" altLang="en-US" dirty="0"/>
              <a:t>）范式的唯一性</a:t>
            </a:r>
          </a:p>
        </p:txBody>
      </p:sp>
      <p:sp>
        <p:nvSpPr>
          <p:cNvPr id="36867" name="内容占位符 2"/>
          <p:cNvSpPr>
            <a:spLocks noGrp="1"/>
          </p:cNvSpPr>
          <p:nvPr>
            <p:ph idx="1"/>
          </p:nvPr>
        </p:nvSpPr>
        <p:spPr>
          <a:xfrm>
            <a:off x="179388" y="1719263"/>
            <a:ext cx="8964612" cy="4950098"/>
          </a:xfrm>
        </p:spPr>
        <p:txBody>
          <a:bodyPr>
            <a:normAutofit lnSpcReduction="10000"/>
          </a:bodyPr>
          <a:lstStyle/>
          <a:p>
            <a:r>
              <a:rPr lang="zh-CN" altLang="en-US" sz="2800" dirty="0" smtClean="0">
                <a:solidFill>
                  <a:srgbClr val="FF0000"/>
                </a:solidFill>
                <a:latin typeface="+mn-ea"/>
                <a:sym typeface="Wingdings" charset="2"/>
              </a:rPr>
              <a:t>定理</a:t>
            </a:r>
            <a:r>
              <a:rPr lang="zh-CN" altLang="en-US" sz="2800" dirty="0" smtClean="0">
                <a:latin typeface="+mn-ea"/>
                <a:sym typeface="Wingdings" charset="2"/>
              </a:rPr>
              <a:t>：任何</a:t>
            </a:r>
            <a:r>
              <a:rPr lang="zh-CN" altLang="en-US" sz="2800" dirty="0">
                <a:latin typeface="+mn-ea"/>
                <a:sym typeface="Wingdings" charset="2"/>
              </a:rPr>
              <a:t>命题公式的主析取范式和主合取范式存在且唯一，即任何命题公式都有且仅有一个与之等价的主合取范式和主析取范式。</a:t>
            </a:r>
          </a:p>
          <a:p>
            <a:pPr eaLnBrk="1" hangingPunct="1"/>
            <a:r>
              <a:rPr lang="zh-CN" altLang="en-US" sz="2800" b="1" dirty="0" smtClean="0">
                <a:latin typeface="Times New Roman" charset="0"/>
              </a:rPr>
              <a:t>求 </a:t>
            </a:r>
            <a:r>
              <a:rPr kumimoji="1" lang="en-US" altLang="zh-CN" sz="2800" b="1" dirty="0" smtClean="0">
                <a:latin typeface="Times New Roman" charset="0"/>
              </a:rPr>
              <a:t>(</a:t>
            </a:r>
            <a:r>
              <a:rPr kumimoji="1" lang="en-US" altLang="zh-CN" sz="2800" b="1" i="1" dirty="0" err="1" smtClean="0">
                <a:latin typeface="Times New Roman" charset="0"/>
              </a:rPr>
              <a:t>p</a:t>
            </a:r>
            <a:r>
              <a:rPr kumimoji="1" lang="en-US" altLang="zh-CN" sz="2800" b="1" dirty="0" err="1" smtClean="0">
                <a:latin typeface="Times New Roman" charset="0"/>
                <a:sym typeface="Symbol" charset="2"/>
              </a:rPr>
              <a:t></a:t>
            </a:r>
            <a:r>
              <a:rPr kumimoji="1" lang="en-US" altLang="zh-CN" sz="2800" b="1" i="1" dirty="0" err="1" smtClean="0">
                <a:latin typeface="Times New Roman" charset="0"/>
                <a:sym typeface="Symbol" charset="2"/>
              </a:rPr>
              <a:t>q</a:t>
            </a:r>
            <a:r>
              <a:rPr kumimoji="1" lang="en-US" altLang="zh-CN" sz="2800" b="1" dirty="0" smtClean="0">
                <a:latin typeface="Times New Roman" charset="0"/>
                <a:sym typeface="Symbol" charset="2"/>
              </a:rPr>
              <a:t>) </a:t>
            </a:r>
            <a:r>
              <a:rPr kumimoji="1" lang="en-US" altLang="zh-CN" sz="2800" b="1" i="1" dirty="0" smtClean="0">
                <a:latin typeface="Times New Roman" charset="0"/>
                <a:sym typeface="Symbol" charset="2"/>
              </a:rPr>
              <a:t> r</a:t>
            </a:r>
            <a:r>
              <a:rPr kumimoji="1" lang="en-US" altLang="zh-CN" sz="2800" b="1" dirty="0" smtClean="0">
                <a:latin typeface="Times New Roman" charset="0"/>
                <a:sym typeface="Symbol" charset="2"/>
              </a:rPr>
              <a:t> </a:t>
            </a:r>
            <a:r>
              <a:rPr kumimoji="1" lang="zh-CN" altLang="en-US" sz="2800" b="1" dirty="0" smtClean="0">
                <a:latin typeface="Times New Roman" charset="0"/>
                <a:sym typeface="Symbol" charset="2"/>
              </a:rPr>
              <a:t>的主析取范式</a:t>
            </a:r>
            <a:endParaRPr kumimoji="1" lang="en-US" altLang="zh-CN" sz="2800" b="1" dirty="0" smtClean="0">
              <a:latin typeface="Times New Roman" charset="0"/>
              <a:sym typeface="Symbol" charset="2"/>
            </a:endParaRPr>
          </a:p>
          <a:p>
            <a:pPr lvl="1" eaLnBrk="1" hangingPunct="1"/>
            <a:r>
              <a:rPr kumimoji="1" lang="en-US" altLang="zh-CN" sz="2400" b="1" dirty="0" smtClean="0">
                <a:solidFill>
                  <a:srgbClr val="FF0000"/>
                </a:solidFill>
                <a:latin typeface="Times New Roman" charset="0"/>
                <a:sym typeface="Symbol" charset="2"/>
              </a:rPr>
              <a:t>(</a:t>
            </a:r>
            <a:r>
              <a:rPr lang="en-US" altLang="zh-CN" sz="2400" b="1" dirty="0" smtClean="0">
                <a:solidFill>
                  <a:srgbClr val="FF0000"/>
                </a:solidFill>
                <a:latin typeface="Times New Roman" charset="0"/>
              </a:rPr>
              <a:t>¬</a:t>
            </a:r>
            <a:r>
              <a:rPr lang="en-US" altLang="zh-CN" sz="2400" b="1" i="1" dirty="0">
                <a:solidFill>
                  <a:srgbClr val="FF0000"/>
                </a:solidFill>
                <a:latin typeface="Times New Roman" charset="0"/>
              </a:rPr>
              <a:t>p</a:t>
            </a:r>
            <a:r>
              <a:rPr lang="en-US" altLang="zh-CN" sz="2400" b="1" dirty="0">
                <a:solidFill>
                  <a:srgbClr val="FF0000"/>
                </a:solidFill>
                <a:latin typeface="Times New Roman" charset="0"/>
                <a:sym typeface="Symbol" charset="2"/>
              </a:rPr>
              <a:t> </a:t>
            </a:r>
            <a:r>
              <a:rPr kumimoji="1" lang="en-US" altLang="zh-CN" sz="2400" b="1" i="1" dirty="0">
                <a:solidFill>
                  <a:srgbClr val="FF0000"/>
                </a:solidFill>
                <a:latin typeface="Times New Roman" charset="0"/>
                <a:sym typeface="Symbol" charset="2"/>
              </a:rPr>
              <a:t>r</a:t>
            </a:r>
            <a:r>
              <a:rPr kumimoji="1" lang="en-US" altLang="zh-CN" sz="2400" b="1" dirty="0">
                <a:solidFill>
                  <a:srgbClr val="FF0000"/>
                </a:solidFill>
                <a:latin typeface="Times New Roman" charset="0"/>
                <a:sym typeface="Symbol" charset="2"/>
              </a:rPr>
              <a:t>) </a:t>
            </a:r>
            <a:r>
              <a:rPr lang="en-US" altLang="zh-CN" sz="2400" b="1" dirty="0">
                <a:latin typeface="Times New Roman" charset="0"/>
                <a:sym typeface="Symbol" charset="2"/>
              </a:rPr>
              <a:t> </a:t>
            </a:r>
            <a:r>
              <a:rPr lang="en-US" altLang="zh-CN" sz="2400" b="1" dirty="0">
                <a:solidFill>
                  <a:srgbClr val="FF0000"/>
                </a:solidFill>
                <a:latin typeface="Times New Roman" charset="0"/>
                <a:sym typeface="Symbol" charset="2"/>
              </a:rPr>
              <a:t>(</a:t>
            </a:r>
            <a:r>
              <a:rPr lang="en-US" altLang="zh-CN" sz="2400" b="1" i="1" dirty="0">
                <a:solidFill>
                  <a:srgbClr val="FF0000"/>
                </a:solidFill>
                <a:latin typeface="Times New Roman" charset="0"/>
                <a:sym typeface="Symbol" charset="2"/>
              </a:rPr>
              <a:t>q</a:t>
            </a:r>
            <a:r>
              <a:rPr lang="en-US" altLang="zh-CN" sz="2400" b="1" dirty="0">
                <a:solidFill>
                  <a:srgbClr val="FF0000"/>
                </a:solidFill>
                <a:latin typeface="Times New Roman" charset="0"/>
                <a:sym typeface="Symbol" charset="2"/>
              </a:rPr>
              <a:t></a:t>
            </a:r>
            <a:r>
              <a:rPr lang="en-US" altLang="zh-CN" sz="2400" b="1" dirty="0">
                <a:solidFill>
                  <a:srgbClr val="FF0000"/>
                </a:solidFill>
                <a:latin typeface="Times New Roman" charset="0"/>
              </a:rPr>
              <a:t> </a:t>
            </a:r>
            <a:r>
              <a:rPr kumimoji="1" lang="en-US" altLang="zh-CN" sz="2400" b="1" i="1" dirty="0">
                <a:solidFill>
                  <a:srgbClr val="FF0000"/>
                </a:solidFill>
                <a:latin typeface="Times New Roman" charset="0"/>
                <a:sym typeface="Symbol" charset="2"/>
              </a:rPr>
              <a:t>r</a:t>
            </a:r>
            <a:r>
              <a:rPr kumimoji="1" lang="en-US" altLang="zh-CN" sz="2400" b="1" dirty="0">
                <a:solidFill>
                  <a:srgbClr val="FF0000"/>
                </a:solidFill>
                <a:latin typeface="Times New Roman" charset="0"/>
                <a:sym typeface="Symbol" charset="2"/>
              </a:rPr>
              <a:t>) </a:t>
            </a:r>
            <a:r>
              <a:rPr lang="en-US" altLang="zh-CN" sz="2400" b="1" dirty="0">
                <a:latin typeface="Times New Roman" charset="0"/>
                <a:sym typeface="Symbol" charset="2"/>
              </a:rPr>
              <a:t></a:t>
            </a:r>
            <a:r>
              <a:rPr kumimoji="1" lang="en-US" altLang="zh-CN" sz="2400" b="1" dirty="0">
                <a:latin typeface="Times New Roman" charset="0"/>
                <a:sym typeface="Symbol" charset="2"/>
              </a:rPr>
              <a:t> (</a:t>
            </a:r>
            <a:r>
              <a:rPr lang="en-US" altLang="zh-CN" sz="2400" b="1" i="1" dirty="0">
                <a:latin typeface="Times New Roman" charset="0"/>
              </a:rPr>
              <a:t>p</a:t>
            </a:r>
            <a:r>
              <a:rPr lang="en-US" altLang="zh-CN" sz="2400" b="1" dirty="0">
                <a:latin typeface="Times New Roman" charset="0"/>
                <a:sym typeface="Symbol" charset="2"/>
              </a:rPr>
              <a:t></a:t>
            </a:r>
            <a:r>
              <a:rPr lang="en-US" altLang="zh-CN" sz="2400" b="1" dirty="0">
                <a:latin typeface="Times New Roman" charset="0"/>
              </a:rPr>
              <a:t>¬</a:t>
            </a:r>
            <a:r>
              <a:rPr lang="en-US" altLang="zh-CN" sz="2400" b="1" i="1" dirty="0">
                <a:latin typeface="Times New Roman" charset="0"/>
                <a:sym typeface="Symbol" charset="2"/>
              </a:rPr>
              <a:t>q</a:t>
            </a:r>
            <a:r>
              <a:rPr lang="en-US" altLang="zh-CN" sz="2400" b="1" dirty="0">
                <a:latin typeface="Times New Roman" charset="0"/>
                <a:sym typeface="Symbol" charset="2"/>
              </a:rPr>
              <a:t></a:t>
            </a:r>
            <a:r>
              <a:rPr lang="en-US" altLang="zh-CN" sz="2400" b="1" dirty="0">
                <a:latin typeface="Times New Roman" charset="0"/>
              </a:rPr>
              <a:t>¬</a:t>
            </a:r>
            <a:r>
              <a:rPr kumimoji="1" lang="en-US" altLang="zh-CN" sz="2400" b="1" i="1" dirty="0">
                <a:latin typeface="Times New Roman" charset="0"/>
                <a:sym typeface="Symbol" charset="2"/>
              </a:rPr>
              <a:t>r</a:t>
            </a:r>
            <a:r>
              <a:rPr lang="en-US" altLang="zh-CN" sz="2400" b="1" dirty="0">
                <a:latin typeface="Times New Roman" charset="0"/>
                <a:sym typeface="Symbol" charset="2"/>
              </a:rPr>
              <a:t> ) </a:t>
            </a:r>
            <a:r>
              <a:rPr lang="zh-CN" altLang="en-US" sz="2400" b="1" dirty="0">
                <a:latin typeface="Times New Roman" charset="0"/>
                <a:sym typeface="Symbol" charset="2"/>
              </a:rPr>
              <a:t>（析取范式）</a:t>
            </a:r>
            <a:endParaRPr lang="en-US" altLang="zh-CN" sz="2400" b="1" dirty="0">
              <a:latin typeface="Times New Roman" charset="0"/>
              <a:sym typeface="Symbol" charset="2"/>
            </a:endParaRPr>
          </a:p>
          <a:p>
            <a:pPr lvl="1" eaLnBrk="1" hangingPunct="1"/>
            <a:endParaRPr lang="en-US" altLang="zh-CN" b="1" dirty="0">
              <a:solidFill>
                <a:srgbClr val="FF0000"/>
              </a:solidFill>
              <a:latin typeface="Times New Roman" charset="0"/>
            </a:endParaRPr>
          </a:p>
          <a:p>
            <a:pPr lvl="1" eaLnBrk="1" hangingPunct="1"/>
            <a:endParaRPr lang="en-US" altLang="zh-CN" b="1" dirty="0">
              <a:solidFill>
                <a:srgbClr val="FF0000"/>
              </a:solidFill>
              <a:latin typeface="Times New Roman" charset="0"/>
            </a:endParaRPr>
          </a:p>
          <a:p>
            <a:pPr lvl="1" eaLnBrk="1" hangingPunct="1"/>
            <a:endParaRPr lang="en-US" altLang="zh-CN" b="1" dirty="0">
              <a:solidFill>
                <a:srgbClr val="FF0000"/>
              </a:solidFill>
              <a:latin typeface="Times New Roman" charset="0"/>
            </a:endParaRPr>
          </a:p>
          <a:p>
            <a:pPr lvl="1" eaLnBrk="1" hangingPunct="1"/>
            <a:endParaRPr lang="en-US" altLang="zh-CN" b="1" dirty="0">
              <a:solidFill>
                <a:srgbClr val="FF0000"/>
              </a:solidFill>
              <a:latin typeface="Times New Roman" charset="0"/>
            </a:endParaRPr>
          </a:p>
          <a:p>
            <a:pPr lvl="1" eaLnBrk="1" hangingPunct="1"/>
            <a:r>
              <a:rPr lang="en-US" altLang="zh-CN" sz="2400" b="1" dirty="0">
                <a:solidFill>
                  <a:srgbClr val="FF0000"/>
                </a:solidFill>
                <a:latin typeface="Times New Roman" charset="0"/>
              </a:rPr>
              <a:t>(¬</a:t>
            </a:r>
            <a:r>
              <a:rPr lang="en-US" altLang="zh-CN" sz="2400" b="1" i="1" dirty="0">
                <a:solidFill>
                  <a:srgbClr val="FF0000"/>
                </a:solidFill>
                <a:latin typeface="Times New Roman" charset="0"/>
              </a:rPr>
              <a:t>p </a:t>
            </a:r>
            <a:r>
              <a:rPr lang="en-US" altLang="zh-CN" sz="2400" b="1" dirty="0">
                <a:solidFill>
                  <a:srgbClr val="FF0000"/>
                </a:solidFill>
                <a:latin typeface="Times New Roman" charset="0"/>
                <a:sym typeface="Symbol" charset="2"/>
              </a:rPr>
              <a:t></a:t>
            </a:r>
            <a:r>
              <a:rPr lang="en-US" altLang="zh-CN" sz="2400" b="1" dirty="0">
                <a:solidFill>
                  <a:srgbClr val="FF0000"/>
                </a:solidFill>
                <a:latin typeface="Times New Roman" charset="0"/>
              </a:rPr>
              <a:t>¬</a:t>
            </a:r>
            <a:r>
              <a:rPr lang="en-US" altLang="zh-CN" sz="2400" b="1" i="1" dirty="0">
                <a:solidFill>
                  <a:srgbClr val="FF0000"/>
                </a:solidFill>
                <a:latin typeface="Times New Roman" charset="0"/>
              </a:rPr>
              <a:t>q</a:t>
            </a:r>
            <a:r>
              <a:rPr lang="en-US" altLang="zh-CN" sz="2400" b="1" dirty="0">
                <a:solidFill>
                  <a:srgbClr val="FF0000"/>
                </a:solidFill>
                <a:latin typeface="Times New Roman" charset="0"/>
                <a:sym typeface="Symbol" charset="2"/>
              </a:rPr>
              <a:t>  </a:t>
            </a:r>
            <a:r>
              <a:rPr kumimoji="1" lang="en-US" altLang="zh-CN" sz="2400" b="1" i="1" dirty="0">
                <a:solidFill>
                  <a:srgbClr val="FF0000"/>
                </a:solidFill>
                <a:latin typeface="Times New Roman" charset="0"/>
                <a:sym typeface="Symbol" charset="2"/>
              </a:rPr>
              <a:t>r</a:t>
            </a:r>
            <a:r>
              <a:rPr kumimoji="1" lang="en-US" altLang="zh-CN" sz="2400" b="1" dirty="0">
                <a:solidFill>
                  <a:srgbClr val="FF0000"/>
                </a:solidFill>
                <a:latin typeface="Times New Roman" charset="0"/>
                <a:sym typeface="Wingdings" charset="2"/>
              </a:rPr>
              <a:t>)</a:t>
            </a:r>
            <a:r>
              <a:rPr lang="en-US" altLang="zh-CN" sz="2400" b="1" dirty="0">
                <a:solidFill>
                  <a:srgbClr val="FF0000"/>
                </a:solidFill>
                <a:latin typeface="Times New Roman" charset="0"/>
                <a:sym typeface="Symbol" charset="2"/>
              </a:rPr>
              <a:t>  </a:t>
            </a:r>
            <a:r>
              <a:rPr lang="en-US" altLang="zh-CN" sz="2400" b="1" dirty="0">
                <a:solidFill>
                  <a:srgbClr val="FF0000"/>
                </a:solidFill>
                <a:latin typeface="Times New Roman" charset="0"/>
              </a:rPr>
              <a:t>(¬</a:t>
            </a:r>
            <a:r>
              <a:rPr lang="en-US" altLang="zh-CN" sz="2400" b="1" i="1" dirty="0">
                <a:solidFill>
                  <a:srgbClr val="FF0000"/>
                </a:solidFill>
                <a:latin typeface="Times New Roman" charset="0"/>
              </a:rPr>
              <a:t>p </a:t>
            </a:r>
            <a:r>
              <a:rPr lang="en-US" altLang="zh-CN" sz="2400" b="1" dirty="0">
                <a:solidFill>
                  <a:srgbClr val="FF0000"/>
                </a:solidFill>
                <a:latin typeface="Times New Roman" charset="0"/>
                <a:sym typeface="Symbol" charset="2"/>
              </a:rPr>
              <a:t> </a:t>
            </a:r>
            <a:r>
              <a:rPr lang="en-US" altLang="zh-CN" sz="2400" b="1" i="1" dirty="0">
                <a:solidFill>
                  <a:srgbClr val="FF0000"/>
                </a:solidFill>
                <a:latin typeface="Times New Roman" charset="0"/>
              </a:rPr>
              <a:t>q</a:t>
            </a:r>
            <a:r>
              <a:rPr lang="en-US" altLang="zh-CN" sz="2400" b="1" dirty="0">
                <a:solidFill>
                  <a:srgbClr val="FF0000"/>
                </a:solidFill>
                <a:latin typeface="Times New Roman" charset="0"/>
                <a:sym typeface="Symbol" charset="2"/>
              </a:rPr>
              <a:t>  </a:t>
            </a:r>
            <a:r>
              <a:rPr kumimoji="1" lang="en-US" altLang="zh-CN" sz="2400" b="1" i="1" dirty="0">
                <a:solidFill>
                  <a:srgbClr val="FF0000"/>
                </a:solidFill>
                <a:latin typeface="Times New Roman" charset="0"/>
                <a:sym typeface="Symbol" charset="2"/>
              </a:rPr>
              <a:t>r</a:t>
            </a:r>
            <a:r>
              <a:rPr kumimoji="1" lang="en-US" altLang="zh-CN" sz="2400" b="1" dirty="0">
                <a:solidFill>
                  <a:srgbClr val="FF0000"/>
                </a:solidFill>
                <a:latin typeface="Times New Roman" charset="0"/>
                <a:sym typeface="Wingdings" charset="2"/>
              </a:rPr>
              <a:t>)</a:t>
            </a:r>
            <a:r>
              <a:rPr lang="en-US" altLang="zh-CN" sz="2400" b="1" dirty="0">
                <a:solidFill>
                  <a:srgbClr val="FF0000"/>
                </a:solidFill>
                <a:latin typeface="Times New Roman" charset="0"/>
                <a:sym typeface="Symbol" charset="2"/>
              </a:rPr>
              <a:t>  </a:t>
            </a:r>
            <a:r>
              <a:rPr lang="en-US" altLang="zh-CN" sz="2400" b="1" dirty="0">
                <a:solidFill>
                  <a:srgbClr val="FF0000"/>
                </a:solidFill>
                <a:latin typeface="Times New Roman" charset="0"/>
              </a:rPr>
              <a:t>(</a:t>
            </a:r>
            <a:r>
              <a:rPr lang="en-US" altLang="zh-CN" sz="2400" b="1" i="1" dirty="0">
                <a:solidFill>
                  <a:srgbClr val="FF0000"/>
                </a:solidFill>
                <a:latin typeface="Times New Roman" charset="0"/>
              </a:rPr>
              <a:t>p </a:t>
            </a:r>
            <a:r>
              <a:rPr lang="en-US" altLang="zh-CN" sz="2400" b="1" dirty="0">
                <a:solidFill>
                  <a:srgbClr val="FF0000"/>
                </a:solidFill>
                <a:latin typeface="Times New Roman" charset="0"/>
                <a:sym typeface="Symbol" charset="2"/>
              </a:rPr>
              <a:t> </a:t>
            </a:r>
            <a:r>
              <a:rPr lang="en-US" altLang="zh-CN" sz="2400" b="1" i="1" dirty="0">
                <a:solidFill>
                  <a:srgbClr val="FF0000"/>
                </a:solidFill>
                <a:latin typeface="Times New Roman" charset="0"/>
              </a:rPr>
              <a:t>q</a:t>
            </a:r>
            <a:r>
              <a:rPr lang="en-US" altLang="zh-CN" sz="2400" b="1" dirty="0">
                <a:solidFill>
                  <a:srgbClr val="FF0000"/>
                </a:solidFill>
                <a:latin typeface="Times New Roman" charset="0"/>
                <a:sym typeface="Symbol" charset="2"/>
              </a:rPr>
              <a:t>  </a:t>
            </a:r>
            <a:r>
              <a:rPr kumimoji="1" lang="en-US" altLang="zh-CN" sz="2400" b="1" i="1" dirty="0">
                <a:solidFill>
                  <a:srgbClr val="FF0000"/>
                </a:solidFill>
                <a:latin typeface="Times New Roman" charset="0"/>
                <a:sym typeface="Symbol" charset="2"/>
              </a:rPr>
              <a:t>r</a:t>
            </a:r>
            <a:r>
              <a:rPr kumimoji="1" lang="en-US" altLang="zh-CN" sz="2400" b="1" dirty="0">
                <a:solidFill>
                  <a:srgbClr val="FF0000"/>
                </a:solidFill>
                <a:latin typeface="Times New Roman" charset="0"/>
                <a:sym typeface="Wingdings" charset="2"/>
              </a:rPr>
              <a:t>)</a:t>
            </a:r>
            <a:r>
              <a:rPr lang="en-US" altLang="zh-CN" sz="2400" b="1" dirty="0">
                <a:solidFill>
                  <a:srgbClr val="FF0000"/>
                </a:solidFill>
                <a:latin typeface="Times New Roman" charset="0"/>
                <a:sym typeface="Symbol" charset="2"/>
              </a:rPr>
              <a:t> </a:t>
            </a:r>
            <a:r>
              <a:rPr lang="en-US" altLang="zh-CN" sz="2400" b="1" dirty="0">
                <a:latin typeface="Times New Roman" charset="0"/>
                <a:sym typeface="Symbol" charset="2"/>
              </a:rPr>
              <a:t> </a:t>
            </a:r>
            <a:r>
              <a:rPr kumimoji="1" lang="en-US" altLang="zh-CN" sz="2400" b="1" dirty="0">
                <a:latin typeface="Times New Roman" charset="0"/>
                <a:sym typeface="Symbol" charset="2"/>
              </a:rPr>
              <a:t>(</a:t>
            </a:r>
            <a:r>
              <a:rPr lang="en-US" altLang="zh-CN" sz="2400" b="1" i="1" dirty="0">
                <a:latin typeface="Times New Roman" charset="0"/>
              </a:rPr>
              <a:t>p </a:t>
            </a:r>
            <a:r>
              <a:rPr lang="en-US" altLang="zh-CN" sz="2400" b="1" dirty="0">
                <a:latin typeface="Times New Roman" charset="0"/>
                <a:sym typeface="Symbol" charset="2"/>
              </a:rPr>
              <a:t></a:t>
            </a:r>
            <a:r>
              <a:rPr lang="en-US" altLang="zh-CN" sz="2400" b="1" dirty="0">
                <a:latin typeface="Times New Roman" charset="0"/>
              </a:rPr>
              <a:t>¬</a:t>
            </a:r>
            <a:r>
              <a:rPr lang="en-US" altLang="zh-CN" sz="2400" b="1" i="1" dirty="0">
                <a:latin typeface="Times New Roman" charset="0"/>
                <a:sym typeface="Symbol" charset="2"/>
              </a:rPr>
              <a:t>q</a:t>
            </a:r>
            <a:r>
              <a:rPr lang="en-US" altLang="zh-CN" sz="2400" b="1" dirty="0">
                <a:latin typeface="Times New Roman" charset="0"/>
                <a:sym typeface="Symbol" charset="2"/>
              </a:rPr>
              <a:t></a:t>
            </a:r>
            <a:r>
              <a:rPr lang="en-US" altLang="zh-CN" sz="2400" b="1" dirty="0">
                <a:latin typeface="Times New Roman" charset="0"/>
              </a:rPr>
              <a:t>¬</a:t>
            </a:r>
            <a:r>
              <a:rPr kumimoji="1" lang="en-US" altLang="zh-CN" sz="2400" b="1" i="1" dirty="0">
                <a:latin typeface="Times New Roman" charset="0"/>
                <a:sym typeface="Symbol" charset="2"/>
              </a:rPr>
              <a:t>r</a:t>
            </a:r>
            <a:r>
              <a:rPr lang="en-US" altLang="zh-CN" sz="2400" b="1" dirty="0">
                <a:latin typeface="Times New Roman" charset="0"/>
                <a:sym typeface="Symbol" charset="2"/>
              </a:rPr>
              <a:t> ) </a:t>
            </a:r>
          </a:p>
          <a:p>
            <a:pPr lvl="1" eaLnBrk="1" hangingPunct="1">
              <a:buFont typeface="Wingdings 2" charset="2"/>
              <a:buNone/>
            </a:pPr>
            <a:r>
              <a:rPr kumimoji="1" lang="en-US" altLang="zh-CN" sz="2400" b="1" dirty="0">
                <a:latin typeface="Times New Roman" charset="0"/>
                <a:sym typeface="Wingdings" charset="2"/>
              </a:rPr>
              <a:t>	     001    	     </a:t>
            </a:r>
            <a:r>
              <a:rPr kumimoji="1" lang="zh-CN" altLang="en-US" sz="2400" b="1" dirty="0" smtClean="0">
                <a:latin typeface="Times New Roman" charset="0"/>
                <a:sym typeface="Wingdings" charset="2"/>
              </a:rPr>
              <a:t>          </a:t>
            </a:r>
            <a:r>
              <a:rPr kumimoji="1" lang="en-US" altLang="zh-CN" sz="2400" b="1" dirty="0" smtClean="0">
                <a:latin typeface="Times New Roman" charset="0"/>
                <a:sym typeface="Wingdings" charset="2"/>
              </a:rPr>
              <a:t> </a:t>
            </a:r>
            <a:r>
              <a:rPr kumimoji="1" lang="en-US" altLang="zh-CN" sz="2400" b="1" dirty="0">
                <a:latin typeface="Times New Roman" charset="0"/>
                <a:sym typeface="Wingdings" charset="2"/>
              </a:rPr>
              <a:t>011	              </a:t>
            </a:r>
            <a:r>
              <a:rPr kumimoji="1" lang="en-US" altLang="zh-CN" sz="2400" b="1" dirty="0" smtClean="0">
                <a:latin typeface="Times New Roman" charset="0"/>
                <a:sym typeface="Wingdings" charset="2"/>
              </a:rPr>
              <a:t>111</a:t>
            </a:r>
            <a:r>
              <a:rPr kumimoji="1" lang="en-US" altLang="zh-CN" sz="2400" b="1" dirty="0">
                <a:latin typeface="Times New Roman" charset="0"/>
                <a:sym typeface="Wingdings" charset="2"/>
              </a:rPr>
              <a:t>		 </a:t>
            </a:r>
            <a:r>
              <a:rPr kumimoji="1" lang="en-US" altLang="zh-CN" sz="2400" b="1" dirty="0" smtClean="0">
                <a:latin typeface="Times New Roman" charset="0"/>
                <a:sym typeface="Wingdings" charset="2"/>
              </a:rPr>
              <a:t>100</a:t>
            </a:r>
            <a:r>
              <a:rPr lang="en-US" altLang="zh-CN" sz="2400" b="1" dirty="0" smtClean="0">
                <a:latin typeface="Times New Roman" charset="0"/>
                <a:sym typeface="Symbol" charset="2"/>
              </a:rPr>
              <a:t> </a:t>
            </a:r>
            <a:endParaRPr lang="en-US" altLang="zh-CN" sz="2400" b="1" dirty="0">
              <a:latin typeface="Times New Roman" charset="0"/>
              <a:sym typeface="Symbol" charset="2"/>
            </a:endParaRPr>
          </a:p>
          <a:p>
            <a:pPr lvl="1" eaLnBrk="1" hangingPunct="1"/>
            <a:endParaRPr kumimoji="1" lang="en-US" altLang="zh-CN" b="1" dirty="0">
              <a:latin typeface="Times New Roman" charset="0"/>
              <a:sym typeface="Symbol" charset="2"/>
            </a:endParaRPr>
          </a:p>
        </p:txBody>
      </p:sp>
      <p:sp>
        <p:nvSpPr>
          <p:cNvPr id="4" name="矩形标注 3"/>
          <p:cNvSpPr>
            <a:spLocks noChangeArrowheads="1"/>
          </p:cNvSpPr>
          <p:nvPr/>
        </p:nvSpPr>
        <p:spPr bwMode="auto">
          <a:xfrm>
            <a:off x="827584" y="4194312"/>
            <a:ext cx="6696075" cy="1223962"/>
          </a:xfrm>
          <a:prstGeom prst="wedgeRectCallout">
            <a:avLst>
              <a:gd name="adj1" fmla="val -29366"/>
              <a:gd name="adj2" fmla="val -7065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marL="342900" indent="-342900">
              <a:spcBef>
                <a:spcPct val="20000"/>
              </a:spcBef>
              <a:buClr>
                <a:schemeClr val="tx2"/>
              </a:buClr>
              <a:buSzPct val="50000"/>
              <a:buFont typeface="Wingdings 2" charset="2"/>
              <a:buChar char="ß"/>
              <a:defRPr sz="3200">
                <a:solidFill>
                  <a:schemeClr val="tx1"/>
                </a:solidFill>
                <a:latin typeface="Franklin Gothic Book" charset="0"/>
                <a:ea typeface="黑体" charset="0"/>
              </a:defRPr>
            </a:lvl1pPr>
            <a:lvl2pPr>
              <a:spcBef>
                <a:spcPct val="20000"/>
              </a:spcBef>
              <a:buClr>
                <a:schemeClr val="tx2"/>
              </a:buClr>
              <a:buSzPct val="50000"/>
              <a:buFont typeface="Wingdings 2" charset="2"/>
              <a:buChar char="Þ"/>
              <a:defRPr sz="2800">
                <a:solidFill>
                  <a:schemeClr val="tx1"/>
                </a:solidFill>
                <a:latin typeface="Franklin Gothic Book" charset="0"/>
                <a:ea typeface="黑体" charset="0"/>
              </a:defRPr>
            </a:lvl2pPr>
            <a:lvl3pPr marL="1143000" indent="-228600">
              <a:spcBef>
                <a:spcPct val="20000"/>
              </a:spcBef>
              <a:buClr>
                <a:schemeClr val="tx2"/>
              </a:buClr>
              <a:buSzPct val="50000"/>
              <a:buFont typeface="Wingdings 2" charset="2"/>
              <a:buChar char=""/>
              <a:defRPr sz="2400">
                <a:solidFill>
                  <a:schemeClr val="tx1"/>
                </a:solidFill>
                <a:latin typeface="Franklin Gothic Book" charset="0"/>
                <a:ea typeface="黑体" charset="0"/>
              </a:defRPr>
            </a:lvl3pPr>
            <a:lvl4pPr marL="16002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4pPr>
            <a:lvl5pPr marL="2057400" indent="-228600">
              <a:spcBef>
                <a:spcPct val="20000"/>
              </a:spcBef>
              <a:buClr>
                <a:schemeClr val="tx2"/>
              </a:buClr>
              <a:buSzPct val="50000"/>
              <a:buFont typeface="Wingdings 2" charset="2"/>
              <a:buChar char=""/>
              <a:defRPr sz="2000">
                <a:solidFill>
                  <a:schemeClr val="tx1"/>
                </a:solidFill>
                <a:latin typeface="Franklin Gothic Book" charset="0"/>
                <a:ea typeface="黑体" charset="0"/>
              </a:defRPr>
            </a:lvl5pPr>
            <a:lvl6pPr marL="25146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6pPr>
            <a:lvl7pPr marL="29718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7pPr>
            <a:lvl8pPr marL="34290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8pPr>
            <a:lvl9pPr marL="3886200" indent="-228600" eaLnBrk="0" fontAlgn="base" hangingPunct="0">
              <a:spcBef>
                <a:spcPct val="20000"/>
              </a:spcBef>
              <a:spcAft>
                <a:spcPct val="0"/>
              </a:spcAft>
              <a:buClr>
                <a:schemeClr val="tx2"/>
              </a:buClr>
              <a:buSzPct val="50000"/>
              <a:buFont typeface="Wingdings 2" charset="2"/>
              <a:buChar char=""/>
              <a:defRPr sz="2000">
                <a:solidFill>
                  <a:schemeClr val="tx1"/>
                </a:solidFill>
                <a:latin typeface="Franklin Gothic Book" charset="0"/>
                <a:ea typeface="黑体" charset="0"/>
              </a:defRPr>
            </a:lvl9pPr>
          </a:lstStyle>
          <a:p>
            <a:pPr lvl="1" eaLnBrk="1" hangingPunct="1">
              <a:spcBef>
                <a:spcPct val="0"/>
              </a:spcBef>
              <a:buClrTx/>
              <a:buSzTx/>
              <a:buFontTx/>
              <a:buNone/>
            </a:pPr>
            <a:r>
              <a:rPr lang="en-US" altLang="zh-CN" sz="2400" b="1">
                <a:latin typeface="Times New Roman" charset="0"/>
                <a:ea typeface="宋体" charset="0"/>
                <a:cs typeface="Arial" charset="0"/>
              </a:rPr>
              <a:t>¬</a:t>
            </a:r>
            <a:r>
              <a:rPr lang="en-US" altLang="zh-CN" sz="2400" b="1" i="1">
                <a:latin typeface="Times New Roman" charset="0"/>
                <a:ea typeface="宋体" charset="0"/>
                <a:cs typeface="Arial" charset="0"/>
              </a:rPr>
              <a:t>p </a:t>
            </a:r>
            <a:r>
              <a:rPr lang="en-US" altLang="zh-CN" sz="2400" b="1">
                <a:latin typeface="Times New Roman" charset="0"/>
                <a:ea typeface="宋体" charset="0"/>
                <a:cs typeface="Arial" charset="0"/>
                <a:sym typeface="Symbol" charset="2"/>
              </a:rPr>
              <a:t> </a:t>
            </a:r>
            <a:r>
              <a:rPr kumimoji="1" lang="en-US" altLang="zh-CN" sz="2400" b="1" i="1">
                <a:latin typeface="Times New Roman" charset="0"/>
                <a:ea typeface="宋体" charset="0"/>
                <a:cs typeface="Arial" charset="0"/>
                <a:sym typeface="Symbol" charset="2"/>
              </a:rPr>
              <a:t>r</a:t>
            </a:r>
            <a:r>
              <a:rPr kumimoji="1" lang="en-US" altLang="zh-CN" sz="2400" b="1">
                <a:latin typeface="Times New Roman" charset="0"/>
                <a:ea typeface="宋体" charset="0"/>
                <a:cs typeface="Arial" charset="0"/>
                <a:sym typeface="Symbol" charset="2"/>
              </a:rPr>
              <a:t> </a:t>
            </a:r>
            <a:r>
              <a:rPr kumimoji="1" lang="en-US" altLang="zh-CN" sz="2400" b="1">
                <a:latin typeface="Times New Roman" charset="0"/>
                <a:ea typeface="宋体" charset="0"/>
                <a:cs typeface="Arial" charset="0"/>
                <a:sym typeface="Wingdings" charset="2"/>
              </a:rPr>
              <a:t> </a:t>
            </a:r>
            <a:r>
              <a:rPr lang="en-US" altLang="zh-CN" sz="2400" b="1">
                <a:latin typeface="Times New Roman" charset="0"/>
                <a:ea typeface="宋体" charset="0"/>
                <a:cs typeface="Arial" charset="0"/>
              </a:rPr>
              <a:t>¬</a:t>
            </a:r>
            <a:r>
              <a:rPr lang="en-US" altLang="zh-CN" sz="2400" b="1" i="1">
                <a:latin typeface="Times New Roman" charset="0"/>
                <a:ea typeface="宋体" charset="0"/>
                <a:cs typeface="Arial" charset="0"/>
              </a:rPr>
              <a:t>p </a:t>
            </a:r>
            <a:r>
              <a:rPr lang="en-US" altLang="zh-CN" sz="2400" b="1">
                <a:latin typeface="Times New Roman" charset="0"/>
                <a:ea typeface="宋体" charset="0"/>
                <a:cs typeface="Arial" charset="0"/>
                <a:sym typeface="Symbol" charset="2"/>
              </a:rPr>
              <a:t> </a:t>
            </a:r>
            <a:r>
              <a:rPr kumimoji="1" lang="en-US" altLang="zh-CN" sz="2400" b="1">
                <a:latin typeface="Times New Roman" charset="0"/>
                <a:ea typeface="宋体" charset="0"/>
                <a:cs typeface="Arial" charset="0"/>
                <a:sym typeface="Symbol" charset="2"/>
              </a:rPr>
              <a:t>(</a:t>
            </a:r>
            <a:r>
              <a:rPr lang="en-US" altLang="zh-CN" sz="2400" b="1">
                <a:latin typeface="Times New Roman" charset="0"/>
                <a:ea typeface="宋体" charset="0"/>
                <a:cs typeface="Arial" charset="0"/>
              </a:rPr>
              <a:t>¬</a:t>
            </a:r>
            <a:r>
              <a:rPr lang="en-US" altLang="zh-CN" sz="2400" b="1" i="1">
                <a:latin typeface="Times New Roman" charset="0"/>
                <a:ea typeface="宋体" charset="0"/>
                <a:cs typeface="Arial" charset="0"/>
              </a:rPr>
              <a:t>q </a:t>
            </a:r>
            <a:r>
              <a:rPr lang="en-US" altLang="zh-CN" sz="2400" b="1">
                <a:latin typeface="Times New Roman" charset="0"/>
                <a:ea typeface="宋体" charset="0"/>
                <a:cs typeface="Arial" charset="0"/>
                <a:sym typeface="Symbol" charset="2"/>
              </a:rPr>
              <a:t> </a:t>
            </a:r>
            <a:r>
              <a:rPr lang="en-US" altLang="zh-CN" sz="2400" b="1" i="1">
                <a:latin typeface="Times New Roman" charset="0"/>
                <a:ea typeface="宋体" charset="0"/>
                <a:cs typeface="Arial" charset="0"/>
                <a:sym typeface="Symbol" charset="2"/>
              </a:rPr>
              <a:t>q</a:t>
            </a:r>
            <a:r>
              <a:rPr lang="en-US" altLang="zh-CN" sz="2400" b="1">
                <a:latin typeface="Times New Roman" charset="0"/>
                <a:ea typeface="宋体" charset="0"/>
                <a:cs typeface="Arial" charset="0"/>
                <a:sym typeface="Symbol" charset="2"/>
              </a:rPr>
              <a:t>)  </a:t>
            </a:r>
            <a:r>
              <a:rPr kumimoji="1" lang="en-US" altLang="zh-CN" sz="2400" b="1" i="1">
                <a:latin typeface="Times New Roman" charset="0"/>
                <a:ea typeface="宋体" charset="0"/>
                <a:cs typeface="Arial" charset="0"/>
                <a:sym typeface="Symbol" charset="2"/>
              </a:rPr>
              <a:t>r</a:t>
            </a:r>
            <a:r>
              <a:rPr kumimoji="1" lang="en-US" altLang="zh-CN" sz="2400" b="1">
                <a:latin typeface="Times New Roman" charset="0"/>
                <a:ea typeface="宋体" charset="0"/>
                <a:cs typeface="Arial" charset="0"/>
                <a:sym typeface="Wingdings" charset="2"/>
              </a:rPr>
              <a:t> </a:t>
            </a:r>
          </a:p>
          <a:p>
            <a:pPr lvl="1" eaLnBrk="1" hangingPunct="1">
              <a:spcBef>
                <a:spcPct val="0"/>
              </a:spcBef>
              <a:buClrTx/>
              <a:buSzTx/>
              <a:buFontTx/>
              <a:buNone/>
            </a:pPr>
            <a:r>
              <a:rPr kumimoji="1" lang="en-US" altLang="zh-CN" sz="2400" b="1">
                <a:latin typeface="Times New Roman" charset="0"/>
                <a:ea typeface="宋体" charset="0"/>
                <a:cs typeface="Arial" charset="0"/>
                <a:sym typeface="Wingdings" charset="2"/>
              </a:rPr>
              <a:t> 	      </a:t>
            </a:r>
            <a:r>
              <a:rPr kumimoji="1" lang="en-US" altLang="zh-CN" sz="2400" b="1">
                <a:latin typeface="Times New Roman" charset="0"/>
                <a:ea typeface="宋体" charset="0"/>
                <a:cs typeface="Arial" charset="0"/>
                <a:sym typeface="Symbol" charset="2"/>
              </a:rPr>
              <a:t></a:t>
            </a:r>
            <a:r>
              <a:rPr lang="en-US" altLang="zh-CN" sz="2400" b="1">
                <a:latin typeface="Times New Roman" charset="0"/>
                <a:ea typeface="宋体" charset="0"/>
                <a:cs typeface="Arial" charset="0"/>
              </a:rPr>
              <a:t> </a:t>
            </a:r>
            <a:r>
              <a:rPr lang="en-US" altLang="zh-CN" sz="2400" b="1">
                <a:solidFill>
                  <a:srgbClr val="FF0000"/>
                </a:solidFill>
                <a:latin typeface="Times New Roman" charset="0"/>
                <a:ea typeface="宋体" charset="0"/>
                <a:cs typeface="Arial" charset="0"/>
              </a:rPr>
              <a:t>(¬</a:t>
            </a:r>
            <a:r>
              <a:rPr lang="en-US" altLang="zh-CN" sz="2400" b="1" i="1">
                <a:solidFill>
                  <a:srgbClr val="FF0000"/>
                </a:solidFill>
                <a:latin typeface="Times New Roman" charset="0"/>
                <a:ea typeface="宋体" charset="0"/>
                <a:cs typeface="Arial" charset="0"/>
              </a:rPr>
              <a:t>p </a:t>
            </a:r>
            <a:r>
              <a:rPr lang="en-US" altLang="zh-CN" sz="2400" b="1">
                <a:solidFill>
                  <a:srgbClr val="FF0000"/>
                </a:solidFill>
                <a:latin typeface="Times New Roman" charset="0"/>
                <a:ea typeface="宋体" charset="0"/>
                <a:cs typeface="Arial" charset="0"/>
                <a:sym typeface="Symbol" charset="2"/>
              </a:rPr>
              <a:t> </a:t>
            </a:r>
            <a:r>
              <a:rPr lang="en-US" altLang="zh-CN" sz="2400" b="1">
                <a:solidFill>
                  <a:srgbClr val="FF0000"/>
                </a:solidFill>
                <a:latin typeface="Times New Roman" charset="0"/>
                <a:ea typeface="宋体" charset="0"/>
                <a:cs typeface="Arial" charset="0"/>
              </a:rPr>
              <a:t>¬</a:t>
            </a:r>
            <a:r>
              <a:rPr lang="en-US" altLang="zh-CN" sz="2400" b="1" i="1">
                <a:solidFill>
                  <a:srgbClr val="FF0000"/>
                </a:solidFill>
                <a:latin typeface="Times New Roman" charset="0"/>
                <a:ea typeface="宋体" charset="0"/>
                <a:cs typeface="Arial" charset="0"/>
              </a:rPr>
              <a:t>q</a:t>
            </a:r>
            <a:r>
              <a:rPr lang="en-US" altLang="zh-CN" sz="2400" b="1">
                <a:solidFill>
                  <a:srgbClr val="FF0000"/>
                </a:solidFill>
                <a:latin typeface="Times New Roman" charset="0"/>
                <a:ea typeface="宋体" charset="0"/>
                <a:cs typeface="Arial" charset="0"/>
                <a:sym typeface="Symbol" charset="2"/>
              </a:rPr>
              <a:t>  </a:t>
            </a:r>
            <a:r>
              <a:rPr kumimoji="1" lang="en-US" altLang="zh-CN" sz="2400" b="1" i="1">
                <a:solidFill>
                  <a:srgbClr val="FF0000"/>
                </a:solidFill>
                <a:latin typeface="Times New Roman" charset="0"/>
                <a:ea typeface="宋体" charset="0"/>
                <a:cs typeface="Arial" charset="0"/>
                <a:sym typeface="Symbol" charset="2"/>
              </a:rPr>
              <a:t>r</a:t>
            </a:r>
            <a:r>
              <a:rPr kumimoji="1" lang="en-US" altLang="zh-CN" sz="2400" b="1">
                <a:solidFill>
                  <a:srgbClr val="FF0000"/>
                </a:solidFill>
                <a:latin typeface="Times New Roman" charset="0"/>
                <a:ea typeface="宋体" charset="0"/>
                <a:cs typeface="Arial" charset="0"/>
                <a:sym typeface="Wingdings" charset="2"/>
              </a:rPr>
              <a:t> )</a:t>
            </a:r>
            <a:r>
              <a:rPr lang="en-US" altLang="zh-CN" sz="2400" b="1">
                <a:solidFill>
                  <a:srgbClr val="FF0000"/>
                </a:solidFill>
                <a:latin typeface="Times New Roman" charset="0"/>
                <a:ea typeface="宋体" charset="0"/>
                <a:cs typeface="Arial" charset="0"/>
                <a:sym typeface="Symbol" charset="2"/>
              </a:rPr>
              <a:t>  </a:t>
            </a:r>
            <a:r>
              <a:rPr lang="en-US" altLang="zh-CN" sz="2400" b="1">
                <a:solidFill>
                  <a:srgbClr val="FF0000"/>
                </a:solidFill>
                <a:latin typeface="Times New Roman" charset="0"/>
                <a:ea typeface="宋体" charset="0"/>
                <a:cs typeface="Arial" charset="0"/>
              </a:rPr>
              <a:t>(¬</a:t>
            </a:r>
            <a:r>
              <a:rPr lang="en-US" altLang="zh-CN" sz="2400" b="1" i="1">
                <a:solidFill>
                  <a:srgbClr val="FF0000"/>
                </a:solidFill>
                <a:latin typeface="Times New Roman" charset="0"/>
                <a:ea typeface="宋体" charset="0"/>
                <a:cs typeface="Arial" charset="0"/>
              </a:rPr>
              <a:t>p </a:t>
            </a:r>
            <a:r>
              <a:rPr lang="en-US" altLang="zh-CN" sz="2400" b="1">
                <a:solidFill>
                  <a:srgbClr val="FF0000"/>
                </a:solidFill>
                <a:latin typeface="Times New Roman" charset="0"/>
                <a:ea typeface="宋体" charset="0"/>
                <a:cs typeface="Arial" charset="0"/>
                <a:sym typeface="Symbol" charset="2"/>
              </a:rPr>
              <a:t> </a:t>
            </a:r>
            <a:r>
              <a:rPr lang="en-US" altLang="zh-CN" sz="2400" b="1" i="1">
                <a:solidFill>
                  <a:srgbClr val="FF0000"/>
                </a:solidFill>
                <a:latin typeface="Times New Roman" charset="0"/>
                <a:ea typeface="宋体" charset="0"/>
                <a:cs typeface="Arial" charset="0"/>
              </a:rPr>
              <a:t>q</a:t>
            </a:r>
            <a:r>
              <a:rPr lang="en-US" altLang="zh-CN" sz="2400" b="1">
                <a:solidFill>
                  <a:srgbClr val="FF0000"/>
                </a:solidFill>
                <a:latin typeface="Times New Roman" charset="0"/>
                <a:ea typeface="宋体" charset="0"/>
                <a:cs typeface="Arial" charset="0"/>
                <a:sym typeface="Symbol" charset="2"/>
              </a:rPr>
              <a:t>  </a:t>
            </a:r>
            <a:r>
              <a:rPr kumimoji="1" lang="en-US" altLang="zh-CN" sz="2400" b="1" i="1">
                <a:solidFill>
                  <a:srgbClr val="FF0000"/>
                </a:solidFill>
                <a:latin typeface="Times New Roman" charset="0"/>
                <a:ea typeface="宋体" charset="0"/>
                <a:cs typeface="Arial" charset="0"/>
                <a:sym typeface="Symbol" charset="2"/>
              </a:rPr>
              <a:t>r</a:t>
            </a:r>
            <a:r>
              <a:rPr kumimoji="1" lang="en-US" altLang="zh-CN" sz="2400" b="1">
                <a:solidFill>
                  <a:srgbClr val="FF0000"/>
                </a:solidFill>
                <a:latin typeface="Times New Roman" charset="0"/>
                <a:ea typeface="宋体" charset="0"/>
                <a:cs typeface="Arial" charset="0"/>
                <a:sym typeface="Wingdings" charset="2"/>
              </a:rPr>
              <a:t> )</a:t>
            </a:r>
            <a:r>
              <a:rPr lang="en-US" altLang="zh-CN" sz="2400" b="1">
                <a:solidFill>
                  <a:srgbClr val="FF0000"/>
                </a:solidFill>
                <a:latin typeface="Times New Roman" charset="0"/>
                <a:ea typeface="宋体" charset="0"/>
                <a:cs typeface="Arial" charset="0"/>
                <a:sym typeface="Symbol" charset="2"/>
              </a:rPr>
              <a:t> </a:t>
            </a:r>
          </a:p>
          <a:p>
            <a:pPr lvl="1" eaLnBrk="1" hangingPunct="1">
              <a:spcBef>
                <a:spcPct val="0"/>
              </a:spcBef>
              <a:buClrTx/>
              <a:buSzTx/>
              <a:buFontTx/>
              <a:buNone/>
            </a:pPr>
            <a:r>
              <a:rPr lang="en-US" altLang="zh-CN" sz="2400" b="1" i="1">
                <a:latin typeface="Times New Roman" charset="0"/>
                <a:ea typeface="宋体" charset="0"/>
                <a:cs typeface="Arial" charset="0"/>
              </a:rPr>
              <a:t>  q </a:t>
            </a:r>
            <a:r>
              <a:rPr lang="en-US" altLang="zh-CN" sz="2400" b="1">
                <a:latin typeface="Times New Roman" charset="0"/>
                <a:ea typeface="宋体" charset="0"/>
                <a:cs typeface="Arial" charset="0"/>
                <a:sym typeface="Symbol" charset="2"/>
              </a:rPr>
              <a:t> </a:t>
            </a:r>
            <a:r>
              <a:rPr kumimoji="1" lang="en-US" altLang="zh-CN" sz="2400" b="1" i="1">
                <a:latin typeface="Times New Roman" charset="0"/>
                <a:ea typeface="宋体" charset="0"/>
                <a:cs typeface="Arial" charset="0"/>
                <a:sym typeface="Symbol" charset="2"/>
              </a:rPr>
              <a:t>r </a:t>
            </a:r>
            <a:r>
              <a:rPr kumimoji="1" lang="en-US" altLang="zh-CN" sz="2400" b="1">
                <a:latin typeface="Times New Roman" charset="0"/>
                <a:ea typeface="宋体" charset="0"/>
                <a:cs typeface="Arial" charset="0"/>
                <a:sym typeface="Symbol" charset="2"/>
              </a:rPr>
              <a:t></a:t>
            </a:r>
            <a:r>
              <a:rPr lang="en-US" altLang="zh-CN" sz="2400" b="1">
                <a:latin typeface="Times New Roman" charset="0"/>
                <a:ea typeface="宋体" charset="0"/>
                <a:cs typeface="Arial" charset="0"/>
              </a:rPr>
              <a:t>  </a:t>
            </a:r>
            <a:r>
              <a:rPr lang="en-US" altLang="zh-CN" sz="2400" b="1">
                <a:solidFill>
                  <a:srgbClr val="FF0000"/>
                </a:solidFill>
                <a:latin typeface="Times New Roman" charset="0"/>
                <a:ea typeface="宋体" charset="0"/>
                <a:cs typeface="Arial" charset="0"/>
              </a:rPr>
              <a:t>( </a:t>
            </a:r>
            <a:r>
              <a:rPr lang="en-US" altLang="zh-CN" sz="2400" b="1" i="1">
                <a:solidFill>
                  <a:srgbClr val="FF0000"/>
                </a:solidFill>
                <a:latin typeface="Times New Roman" charset="0"/>
                <a:ea typeface="宋体" charset="0"/>
                <a:cs typeface="Arial" charset="0"/>
              </a:rPr>
              <a:t>p </a:t>
            </a:r>
            <a:r>
              <a:rPr lang="en-US" altLang="zh-CN" sz="2400" b="1">
                <a:solidFill>
                  <a:srgbClr val="FF0000"/>
                </a:solidFill>
                <a:latin typeface="Times New Roman" charset="0"/>
                <a:ea typeface="宋体" charset="0"/>
                <a:cs typeface="Arial" charset="0"/>
                <a:sym typeface="Symbol" charset="2"/>
              </a:rPr>
              <a:t> </a:t>
            </a:r>
            <a:r>
              <a:rPr lang="en-US" altLang="zh-CN" sz="2400" b="1" i="1">
                <a:solidFill>
                  <a:srgbClr val="FF0000"/>
                </a:solidFill>
                <a:latin typeface="Times New Roman" charset="0"/>
                <a:ea typeface="宋体" charset="0"/>
                <a:cs typeface="Arial" charset="0"/>
              </a:rPr>
              <a:t>q</a:t>
            </a:r>
            <a:r>
              <a:rPr lang="en-US" altLang="zh-CN" sz="2400" b="1">
                <a:solidFill>
                  <a:srgbClr val="FF0000"/>
                </a:solidFill>
                <a:latin typeface="Times New Roman" charset="0"/>
                <a:ea typeface="宋体" charset="0"/>
                <a:cs typeface="Arial" charset="0"/>
                <a:sym typeface="Symbol" charset="2"/>
              </a:rPr>
              <a:t>  </a:t>
            </a:r>
            <a:r>
              <a:rPr kumimoji="1" lang="en-US" altLang="zh-CN" sz="2400" b="1" i="1">
                <a:solidFill>
                  <a:srgbClr val="FF0000"/>
                </a:solidFill>
                <a:latin typeface="Times New Roman" charset="0"/>
                <a:ea typeface="宋体" charset="0"/>
                <a:cs typeface="Arial" charset="0"/>
                <a:sym typeface="Symbol" charset="2"/>
              </a:rPr>
              <a:t>r</a:t>
            </a:r>
            <a:r>
              <a:rPr kumimoji="1" lang="en-US" altLang="zh-CN" sz="2400" b="1">
                <a:solidFill>
                  <a:srgbClr val="FF0000"/>
                </a:solidFill>
                <a:latin typeface="Times New Roman" charset="0"/>
                <a:ea typeface="宋体" charset="0"/>
                <a:cs typeface="Arial" charset="0"/>
                <a:sym typeface="Wingdings" charset="2"/>
              </a:rPr>
              <a:t> )</a:t>
            </a:r>
            <a:r>
              <a:rPr lang="en-US" altLang="zh-CN" sz="2400" b="1">
                <a:solidFill>
                  <a:srgbClr val="FF0000"/>
                </a:solidFill>
                <a:latin typeface="Times New Roman" charset="0"/>
                <a:ea typeface="宋体" charset="0"/>
                <a:cs typeface="Arial" charset="0"/>
                <a:sym typeface="Symbol" charset="2"/>
              </a:rPr>
              <a:t>  </a:t>
            </a:r>
            <a:r>
              <a:rPr lang="en-US" altLang="zh-CN" sz="2400" b="1">
                <a:solidFill>
                  <a:srgbClr val="FF0000"/>
                </a:solidFill>
                <a:latin typeface="Times New Roman" charset="0"/>
                <a:ea typeface="宋体" charset="0"/>
                <a:cs typeface="Arial" charset="0"/>
              </a:rPr>
              <a:t>(¬</a:t>
            </a:r>
            <a:r>
              <a:rPr lang="en-US" altLang="zh-CN" sz="2400" b="1" i="1">
                <a:solidFill>
                  <a:srgbClr val="FF0000"/>
                </a:solidFill>
                <a:latin typeface="Times New Roman" charset="0"/>
                <a:ea typeface="宋体" charset="0"/>
                <a:cs typeface="Arial" charset="0"/>
              </a:rPr>
              <a:t>p </a:t>
            </a:r>
            <a:r>
              <a:rPr lang="en-US" altLang="zh-CN" sz="2400" b="1">
                <a:solidFill>
                  <a:srgbClr val="FF0000"/>
                </a:solidFill>
                <a:latin typeface="Times New Roman" charset="0"/>
                <a:ea typeface="宋体" charset="0"/>
                <a:cs typeface="Arial" charset="0"/>
                <a:sym typeface="Symbol" charset="2"/>
              </a:rPr>
              <a:t> </a:t>
            </a:r>
            <a:r>
              <a:rPr lang="en-US" altLang="zh-CN" sz="2400" b="1" i="1">
                <a:solidFill>
                  <a:srgbClr val="FF0000"/>
                </a:solidFill>
                <a:latin typeface="Times New Roman" charset="0"/>
                <a:ea typeface="宋体" charset="0"/>
                <a:cs typeface="Arial" charset="0"/>
              </a:rPr>
              <a:t>q</a:t>
            </a:r>
            <a:r>
              <a:rPr lang="en-US" altLang="zh-CN" sz="2400" b="1">
                <a:solidFill>
                  <a:srgbClr val="FF0000"/>
                </a:solidFill>
                <a:latin typeface="Times New Roman" charset="0"/>
                <a:ea typeface="宋体" charset="0"/>
                <a:cs typeface="Arial" charset="0"/>
                <a:sym typeface="Symbol" charset="2"/>
              </a:rPr>
              <a:t>  </a:t>
            </a:r>
            <a:r>
              <a:rPr kumimoji="1" lang="en-US" altLang="zh-CN" sz="2400" b="1" i="1">
                <a:solidFill>
                  <a:srgbClr val="FF0000"/>
                </a:solidFill>
                <a:latin typeface="Times New Roman" charset="0"/>
                <a:ea typeface="宋体" charset="0"/>
                <a:cs typeface="Arial" charset="0"/>
                <a:sym typeface="Symbol" charset="2"/>
              </a:rPr>
              <a:t>r</a:t>
            </a:r>
            <a:r>
              <a:rPr kumimoji="1" lang="en-US" altLang="zh-CN" sz="2400" b="1">
                <a:solidFill>
                  <a:srgbClr val="FF0000"/>
                </a:solidFill>
                <a:latin typeface="Times New Roman" charset="0"/>
                <a:ea typeface="宋体" charset="0"/>
                <a:cs typeface="Arial" charset="0"/>
                <a:sym typeface="Wingdings" charset="2"/>
              </a:rPr>
              <a:t> )</a:t>
            </a:r>
            <a:r>
              <a:rPr lang="en-US" altLang="zh-CN" sz="2400" b="1">
                <a:solidFill>
                  <a:srgbClr val="FF0000"/>
                </a:solidFill>
                <a:latin typeface="Times New Roman" charset="0"/>
                <a:ea typeface="宋体" charset="0"/>
                <a:cs typeface="Arial" charset="0"/>
                <a:sym typeface="Symbol" charset="2"/>
              </a:rPr>
              <a:t> </a:t>
            </a:r>
          </a:p>
        </p:txBody>
      </p:sp>
    </p:spTree>
    <p:extLst>
      <p:ext uri="{BB962C8B-B14F-4D97-AF65-F5344CB8AC3E}">
        <p14:creationId xmlns:p14="http://schemas.microsoft.com/office/powerpoint/2010/main" val="15237167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ox(in)">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36867">
                                            <p:txEl>
                                              <p:pRg st="7" end="7"/>
                                            </p:txEl>
                                          </p:spTgt>
                                        </p:tgtEl>
                                        <p:attrNameLst>
                                          <p:attrName>style.visibility</p:attrName>
                                        </p:attrNameLst>
                                      </p:cBhvr>
                                      <p:to>
                                        <p:strVal val="visible"/>
                                      </p:to>
                                    </p:set>
                                    <p:animEffect transition="in" filter="box(in)">
                                      <p:cBhvr>
                                        <p:cTn id="20" dur="500"/>
                                        <p:tgtEl>
                                          <p:spTgt spid="36867">
                                            <p:txEl>
                                              <p:pRg st="7" end="7"/>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36867">
                                            <p:txEl>
                                              <p:pRg st="8" end="8"/>
                                            </p:txEl>
                                          </p:spTgt>
                                        </p:tgtEl>
                                        <p:attrNameLst>
                                          <p:attrName>style.visibility</p:attrName>
                                        </p:attrNameLst>
                                      </p:cBhvr>
                                      <p:to>
                                        <p:strVal val="visible"/>
                                      </p:to>
                                    </p:set>
                                    <p:animEffect transition="in" filter="box(in)">
                                      <p:cBhvr>
                                        <p:cTn id="23" dur="500"/>
                                        <p:tgtEl>
                                          <p:spTgt spid="368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mtClean="0"/>
              <a:t>作业</a:t>
            </a:r>
          </a:p>
        </p:txBody>
      </p:sp>
      <p:sp>
        <p:nvSpPr>
          <p:cNvPr id="45059" name="内容占位符 2"/>
          <p:cNvSpPr>
            <a:spLocks noGrp="1"/>
          </p:cNvSpPr>
          <p:nvPr>
            <p:ph idx="1"/>
          </p:nvPr>
        </p:nvSpPr>
        <p:spPr/>
        <p:txBody>
          <a:bodyPr/>
          <a:lstStyle/>
          <a:p>
            <a:r>
              <a:rPr lang="en-US" altLang="zh-CN" dirty="0" smtClean="0"/>
              <a:t>ROSEN</a:t>
            </a:r>
            <a:r>
              <a:rPr lang="zh-CN" altLang="en-US" dirty="0" smtClean="0"/>
              <a:t>第七版</a:t>
            </a:r>
            <a:endParaRPr lang="en-US" altLang="zh-CN" dirty="0" smtClean="0"/>
          </a:p>
          <a:p>
            <a:pPr lvl="1"/>
            <a:r>
              <a:rPr lang="en-US" altLang="zh-CN" dirty="0" smtClean="0"/>
              <a:t>P10-15</a:t>
            </a:r>
            <a:r>
              <a:rPr lang="zh-CN" altLang="en-US" dirty="0" smtClean="0"/>
              <a:t>：</a:t>
            </a:r>
            <a:r>
              <a:rPr lang="en-US" altLang="zh-CN" dirty="0" smtClean="0"/>
              <a:t>13, 15, 19, 40, 41</a:t>
            </a:r>
          </a:p>
          <a:p>
            <a:pPr lvl="1"/>
            <a:r>
              <a:rPr lang="en-US" altLang="zh-CN" dirty="0" smtClean="0"/>
              <a:t>P19-22</a:t>
            </a:r>
            <a:r>
              <a:rPr lang="zh-CN" altLang="en-US" dirty="0" smtClean="0"/>
              <a:t>：</a:t>
            </a:r>
            <a:r>
              <a:rPr lang="en-US" altLang="zh-CN" dirty="0" smtClean="0"/>
              <a:t>8, 16, 17</a:t>
            </a:r>
            <a:endParaRPr lang="zh-CN" altLang="en-US" dirty="0" smtClean="0"/>
          </a:p>
          <a:p>
            <a:pPr lvl="1"/>
            <a:r>
              <a:rPr lang="en-US" altLang="zh-CN" dirty="0"/>
              <a:t>P30-32</a:t>
            </a:r>
            <a:r>
              <a:rPr lang="zh-CN" altLang="en-US" dirty="0"/>
              <a:t>：</a:t>
            </a:r>
            <a:r>
              <a:rPr lang="en-US" altLang="zh-CN" dirty="0"/>
              <a:t>10, 15, 20, 24, 58</a:t>
            </a:r>
          </a:p>
          <a:p>
            <a:pPr lvl="1"/>
            <a:endParaRPr lang="en-US" altLang="zh-CN" dirty="0" smtClean="0"/>
          </a:p>
        </p:txBody>
      </p:sp>
    </p:spTree>
    <p:extLst>
      <p:ext uri="{BB962C8B-B14F-4D97-AF65-F5344CB8AC3E}">
        <p14:creationId xmlns:p14="http://schemas.microsoft.com/office/powerpoint/2010/main" val="3345885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逻辑与</a:t>
            </a:r>
            <a:r>
              <a:rPr lang="zh-CN" altLang="en-US" dirty="0" smtClean="0"/>
              <a:t>证明</a:t>
            </a:r>
            <a:r>
              <a:rPr lang="en-US" altLang="zh-CN" dirty="0" smtClean="0"/>
              <a:t>-</a:t>
            </a:r>
            <a:r>
              <a:rPr lang="zh-CN" altLang="en-US" dirty="0" smtClean="0"/>
              <a:t>提纲</a:t>
            </a:r>
            <a:endParaRPr lang="en-US" dirty="0"/>
          </a:p>
        </p:txBody>
      </p:sp>
      <p:sp>
        <p:nvSpPr>
          <p:cNvPr id="3" name="Content Placeholder 2"/>
          <p:cNvSpPr>
            <a:spLocks noGrp="1"/>
          </p:cNvSpPr>
          <p:nvPr>
            <p:ph sz="quarter" idx="1"/>
          </p:nvPr>
        </p:nvSpPr>
        <p:spPr/>
        <p:txBody>
          <a:bodyPr>
            <a:normAutofit/>
          </a:bodyPr>
          <a:lstStyle/>
          <a:p>
            <a:r>
              <a:rPr lang="zh-CN" altLang="en-US" sz="3200" dirty="0" smtClean="0"/>
              <a:t>命题逻辑</a:t>
            </a:r>
          </a:p>
          <a:p>
            <a:r>
              <a:rPr lang="zh-CN" altLang="en-US" sz="3200" dirty="0" smtClean="0"/>
              <a:t>谓词逻辑</a:t>
            </a:r>
          </a:p>
          <a:p>
            <a:r>
              <a:rPr lang="zh-CN" altLang="en-US" sz="3200" dirty="0" smtClean="0"/>
              <a:t>推理规则</a:t>
            </a:r>
          </a:p>
          <a:p>
            <a:r>
              <a:rPr lang="zh-CN" altLang="en-US" sz="3200" dirty="0" smtClean="0"/>
              <a:t>证明方法</a:t>
            </a:r>
            <a:endParaRPr lang="en-US" sz="3200" dirty="0"/>
          </a:p>
        </p:txBody>
      </p:sp>
      <p:sp>
        <p:nvSpPr>
          <p:cNvPr id="4" name="Slide Number Placeholder 3"/>
          <p:cNvSpPr>
            <a:spLocks noGrp="1"/>
          </p:cNvSpPr>
          <p:nvPr>
            <p:ph type="sldNum" sz="quarter" idx="12"/>
          </p:nvPr>
        </p:nvSpPr>
        <p:spPr/>
        <p:txBody>
          <a:bodyPr>
            <a:normAutofit fontScale="85000" lnSpcReduction="20000"/>
          </a:bodyPr>
          <a:lstStyle/>
          <a:p>
            <a:fld id="{0C913308-F349-4B6D-A68A-DD1791B4A57B}" type="slidenum">
              <a:rPr lang="zh-CN" altLang="en-US" smtClean="0"/>
              <a:t>5</a:t>
            </a:fld>
            <a:endParaRPr lang="zh-CN" altLang="en-US" dirty="0"/>
          </a:p>
        </p:txBody>
      </p:sp>
    </p:spTree>
    <p:extLst>
      <p:ext uri="{BB962C8B-B14F-4D97-AF65-F5344CB8AC3E}">
        <p14:creationId xmlns:p14="http://schemas.microsoft.com/office/powerpoint/2010/main" val="1536443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6000" dirty="0" smtClean="0"/>
              <a:t>命题逻辑</a:t>
            </a:r>
            <a:endParaRPr lang="zh-CN" altLang="en-US" sz="6000" dirty="0"/>
          </a:p>
        </p:txBody>
      </p:sp>
      <p:sp>
        <p:nvSpPr>
          <p:cNvPr id="3" name="副标题 2"/>
          <p:cNvSpPr>
            <a:spLocks noGrp="1"/>
          </p:cNvSpPr>
          <p:nvPr>
            <p:ph type="subTitle"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3159327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提要</a:t>
            </a:r>
            <a:endParaRPr lang="zh-CN" altLang="en-US" dirty="0"/>
          </a:p>
        </p:txBody>
      </p:sp>
      <p:sp>
        <p:nvSpPr>
          <p:cNvPr id="3" name="内容占位符 2"/>
          <p:cNvSpPr>
            <a:spLocks noGrp="1"/>
          </p:cNvSpPr>
          <p:nvPr>
            <p:ph sz="quarter" idx="1"/>
          </p:nvPr>
        </p:nvSpPr>
        <p:spPr/>
        <p:txBody>
          <a:bodyPr/>
          <a:lstStyle/>
          <a:p>
            <a:pPr>
              <a:spcBef>
                <a:spcPct val="35000"/>
              </a:spcBef>
            </a:pPr>
            <a:r>
              <a:rPr lang="zh-CN" altLang="en-US" sz="3200" dirty="0" smtClean="0">
                <a:latin typeface="Times New Roman" panose="02020603050405020304" pitchFamily="18" charset="0"/>
              </a:rPr>
              <a:t>命题逻辑</a:t>
            </a:r>
            <a:endParaRPr lang="en-US" altLang="zh-CN" sz="3200" dirty="0" smtClean="0">
              <a:latin typeface="Times New Roman" panose="02020603050405020304" pitchFamily="18" charset="0"/>
            </a:endParaRPr>
          </a:p>
          <a:p>
            <a:pPr lvl="1">
              <a:spcBef>
                <a:spcPct val="35000"/>
              </a:spcBef>
            </a:pPr>
            <a:r>
              <a:rPr lang="zh-CN" altLang="en-US" sz="2900" dirty="0" smtClean="0">
                <a:latin typeface="Times New Roman" panose="02020603050405020304" pitchFamily="18" charset="0"/>
              </a:rPr>
              <a:t>引言</a:t>
            </a:r>
            <a:endParaRPr lang="en-US" altLang="zh-CN" sz="2900" dirty="0">
              <a:latin typeface="Times New Roman" panose="02020603050405020304" pitchFamily="18" charset="0"/>
            </a:endParaRPr>
          </a:p>
          <a:p>
            <a:pPr lvl="1"/>
            <a:r>
              <a:rPr lang="zh-CN" altLang="en-US" sz="2900" dirty="0"/>
              <a:t>命题；命题变元；逻辑连接词；复合命题</a:t>
            </a:r>
            <a:endParaRPr lang="en-US" altLang="zh-CN" sz="2900" dirty="0"/>
          </a:p>
          <a:p>
            <a:pPr lvl="1"/>
            <a:r>
              <a:rPr lang="zh-CN" altLang="en-US" sz="2900" dirty="0"/>
              <a:t>命题表达式及其真值</a:t>
            </a:r>
            <a:endParaRPr lang="en-US" altLang="zh-CN" sz="2900" dirty="0"/>
          </a:p>
          <a:p>
            <a:pPr lvl="1"/>
            <a:r>
              <a:rPr lang="zh-CN" altLang="en-US" sz="2900" dirty="0"/>
              <a:t>逻辑等价</a:t>
            </a:r>
            <a:endParaRPr lang="en-US" altLang="zh-CN" sz="2900" dirty="0"/>
          </a:p>
          <a:p>
            <a:pPr lvl="1"/>
            <a:r>
              <a:rPr lang="zh-CN" altLang="en-US" sz="2900" dirty="0"/>
              <a:t>命题可满足性</a:t>
            </a:r>
          </a:p>
          <a:p>
            <a:pPr lvl="1"/>
            <a:r>
              <a:rPr lang="zh-CN" altLang="en-US" sz="2900" dirty="0"/>
              <a:t>析取（合取）范式</a:t>
            </a:r>
            <a:endParaRPr lang="en-US" altLang="zh-CN" sz="2900" dirty="0"/>
          </a:p>
          <a:p>
            <a:endParaRPr lang="zh-CN" altLang="en-US" sz="3200" dirty="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t>7</a:t>
            </a:fld>
            <a:endParaRPr lang="zh-CN" altLang="en-US" dirty="0"/>
          </a:p>
        </p:txBody>
      </p:sp>
    </p:spTree>
    <p:extLst>
      <p:ext uri="{BB962C8B-B14F-4D97-AF65-F5344CB8AC3E}">
        <p14:creationId xmlns:p14="http://schemas.microsoft.com/office/powerpoint/2010/main" val="2830306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sz="quarter" idx="1"/>
          </p:nvPr>
        </p:nvSpPr>
        <p:spPr>
          <a:xfrm>
            <a:off x="612648" y="1600200"/>
            <a:ext cx="8153400" cy="4853136"/>
          </a:xfrm>
        </p:spPr>
        <p:txBody>
          <a:bodyPr>
            <a:normAutofit/>
          </a:bodyPr>
          <a:lstStyle/>
          <a:p>
            <a:r>
              <a:rPr lang="zh-CN" altLang="en-US" sz="3200" dirty="0">
                <a:latin typeface="+mn-ea"/>
              </a:rPr>
              <a:t>编程语言中的</a:t>
            </a:r>
            <a:r>
              <a:rPr lang="zh-CN" altLang="en-US" sz="3200" dirty="0" smtClean="0">
                <a:latin typeface="+mn-ea"/>
              </a:rPr>
              <a:t>布尔表达式</a:t>
            </a:r>
            <a:endParaRPr lang="en-US" altLang="zh-CN" sz="3200" dirty="0" smtClean="0">
              <a:latin typeface="+mn-ea"/>
            </a:endParaRPr>
          </a:p>
          <a:p>
            <a:pPr lvl="1">
              <a:lnSpc>
                <a:spcPct val="120000"/>
              </a:lnSpc>
              <a:defRPr/>
            </a:pPr>
            <a:r>
              <a:rPr lang="en-US" altLang="zh-CN" sz="2500" dirty="0">
                <a:latin typeface="Times New Roman" pitchFamily="18" charset="0"/>
                <a:cs typeface="Times New Roman" pitchFamily="18" charset="0"/>
              </a:rPr>
              <a:t>Java</a:t>
            </a:r>
            <a:r>
              <a:rPr lang="zh-CN" altLang="en-US" sz="2500" dirty="0">
                <a:latin typeface="Times New Roman" pitchFamily="18" charset="0"/>
                <a:cs typeface="Times New Roman" pitchFamily="18" charset="0"/>
              </a:rPr>
              <a:t>程序设计语言中的布尔运算符</a:t>
            </a:r>
            <a:endParaRPr lang="en-US" altLang="zh-CN" sz="2500" dirty="0">
              <a:latin typeface="Times New Roman" pitchFamily="18" charset="0"/>
              <a:cs typeface="Times New Roman" pitchFamily="18" charset="0"/>
            </a:endParaRPr>
          </a:p>
          <a:p>
            <a:pPr lvl="2">
              <a:lnSpc>
                <a:spcPct val="120000"/>
              </a:lnSpc>
              <a:defRPr/>
            </a:pPr>
            <a:r>
              <a:rPr lang="en-US" altLang="zh-CN" sz="2100" dirty="0">
                <a:latin typeface="Times New Roman" pitchFamily="18" charset="0"/>
                <a:cs typeface="Times New Roman" pitchFamily="18" charset="0"/>
              </a:rPr>
              <a:t>&amp;&amp;,  || ,  ! </a:t>
            </a:r>
          </a:p>
          <a:p>
            <a:pPr lvl="1">
              <a:lnSpc>
                <a:spcPct val="120000"/>
              </a:lnSpc>
              <a:defRPr/>
            </a:pPr>
            <a:r>
              <a:rPr lang="zh-CN" altLang="en-US" sz="2500" dirty="0">
                <a:latin typeface="Times New Roman" pitchFamily="18" charset="0"/>
                <a:cs typeface="Times New Roman" pitchFamily="18" charset="0"/>
              </a:rPr>
              <a:t>举例</a:t>
            </a:r>
            <a:endParaRPr lang="en-US" altLang="zh-CN" sz="2500" dirty="0">
              <a:latin typeface="Times New Roman" pitchFamily="18" charset="0"/>
              <a:cs typeface="Times New Roman" pitchFamily="18" charset="0"/>
            </a:endParaRPr>
          </a:p>
          <a:p>
            <a:pPr lvl="2">
              <a:lnSpc>
                <a:spcPct val="120000"/>
              </a:lnSpc>
              <a:defRPr/>
            </a:pPr>
            <a:r>
              <a:rPr lang="en-US" altLang="zh-CN" sz="2100" dirty="0">
                <a:latin typeface="Times New Roman" pitchFamily="18" charset="0"/>
                <a:cs typeface="Times New Roman" pitchFamily="18" charset="0"/>
              </a:rPr>
              <a:t>(a &gt;= 5) &amp;&amp; (a &lt;= 10) </a:t>
            </a:r>
          </a:p>
          <a:p>
            <a:pPr lvl="2">
              <a:lnSpc>
                <a:spcPct val="120000"/>
              </a:lnSpc>
              <a:defRPr/>
            </a:pPr>
            <a:r>
              <a:rPr lang="en-US" altLang="zh-CN" sz="2100" dirty="0">
                <a:latin typeface="Times New Roman" pitchFamily="18" charset="0"/>
                <a:cs typeface="Times New Roman" pitchFamily="18" charset="0"/>
              </a:rPr>
              <a:t>p || !</a:t>
            </a:r>
            <a:r>
              <a:rPr lang="en-US" altLang="zh-CN" sz="2100" dirty="0" smtClean="0">
                <a:latin typeface="Times New Roman" pitchFamily="18" charset="0"/>
                <a:cs typeface="Times New Roman" pitchFamily="18" charset="0"/>
              </a:rPr>
              <a:t>q</a:t>
            </a:r>
          </a:p>
          <a:p>
            <a:pPr lvl="1">
              <a:lnSpc>
                <a:spcPct val="120000"/>
              </a:lnSpc>
              <a:defRPr/>
            </a:pPr>
            <a:r>
              <a:rPr lang="zh-CN" altLang="en-US" sz="2500" dirty="0" smtClean="0">
                <a:latin typeface="Times New Roman" pitchFamily="18" charset="0"/>
                <a:cs typeface="Times New Roman" pitchFamily="18" charset="0"/>
              </a:rPr>
              <a:t>程序验证</a:t>
            </a:r>
            <a:r>
              <a:rPr lang="zh-CN" altLang="en-US" sz="2500" dirty="0">
                <a:latin typeface="Times New Roman" pitchFamily="18" charset="0"/>
                <a:cs typeface="Times New Roman" pitchFamily="18" charset="0"/>
              </a:rPr>
              <a:t>需要考察有关不变式</a:t>
            </a:r>
            <a:endParaRPr lang="en-US" altLang="zh-CN" sz="2500" dirty="0">
              <a:latin typeface="Times New Roman" pitchFamily="18" charset="0"/>
              <a:cs typeface="Times New Roman" pitchFamily="18" charset="0"/>
            </a:endParaRPr>
          </a:p>
          <a:p>
            <a:pPr lvl="2">
              <a:lnSpc>
                <a:spcPct val="120000"/>
              </a:lnSpc>
              <a:defRPr/>
            </a:pPr>
            <a:r>
              <a:rPr lang="zh-CN" altLang="en-US" sz="2100" dirty="0">
                <a:latin typeface="Times New Roman" pitchFamily="18" charset="0"/>
                <a:cs typeface="Times New Roman" pitchFamily="18" charset="0"/>
              </a:rPr>
              <a:t>条件</a:t>
            </a:r>
            <a:r>
              <a:rPr lang="en-US" altLang="zh-CN" sz="2100" dirty="0">
                <a:latin typeface="Times New Roman" pitchFamily="18" charset="0"/>
                <a:cs typeface="Times New Roman" pitchFamily="18" charset="0"/>
              </a:rPr>
              <a:t>/</a:t>
            </a:r>
            <a:r>
              <a:rPr lang="zh-CN" altLang="en-US" sz="2100" dirty="0">
                <a:latin typeface="Times New Roman" pitchFamily="18" charset="0"/>
                <a:cs typeface="Times New Roman" pitchFamily="18" charset="0"/>
              </a:rPr>
              <a:t>循环语句</a:t>
            </a:r>
            <a:endParaRPr lang="en-US" altLang="zh-CN" sz="2100" dirty="0">
              <a:latin typeface="Times New Roman" pitchFamily="18" charset="0"/>
              <a:cs typeface="Times New Roman" pitchFamily="18" charset="0"/>
            </a:endParaRPr>
          </a:p>
          <a:p>
            <a:pPr lvl="1">
              <a:lnSpc>
                <a:spcPct val="120000"/>
              </a:lnSpc>
              <a:defRPr/>
            </a:pPr>
            <a:r>
              <a:rPr lang="zh-CN" altLang="en-US" sz="2500" dirty="0">
                <a:latin typeface="Times New Roman" pitchFamily="18" charset="0"/>
                <a:cs typeface="Times New Roman" pitchFamily="18" charset="0"/>
              </a:rPr>
              <a:t>程序分析时需要考虑布尔表达式的</a:t>
            </a:r>
            <a:r>
              <a:rPr lang="zh-CN" altLang="en-US" sz="2500" dirty="0" smtClean="0">
                <a:latin typeface="Times New Roman" pitchFamily="18" charset="0"/>
                <a:cs typeface="Times New Roman" pitchFamily="18" charset="0"/>
              </a:rPr>
              <a:t>可满足性</a:t>
            </a:r>
            <a:endParaRPr lang="en-US" altLang="zh-CN" sz="2500" dirty="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t>8</a:t>
            </a:fld>
            <a:endParaRPr lang="zh-CN" altLang="en-US" dirty="0"/>
          </a:p>
        </p:txBody>
      </p:sp>
    </p:spTree>
    <p:extLst>
      <p:ext uri="{BB962C8B-B14F-4D97-AF65-F5344CB8AC3E}">
        <p14:creationId xmlns:p14="http://schemas.microsoft.com/office/powerpoint/2010/main" val="317540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sz="quarter" idx="1"/>
          </p:nvPr>
        </p:nvSpPr>
        <p:spPr>
          <a:xfrm>
            <a:off x="612648" y="1600200"/>
            <a:ext cx="8153400" cy="4853136"/>
          </a:xfrm>
        </p:spPr>
        <p:txBody>
          <a:bodyPr>
            <a:normAutofit/>
          </a:bodyPr>
          <a:lstStyle/>
          <a:p>
            <a:r>
              <a:rPr lang="zh-CN" altLang="en-US" sz="3200" dirty="0">
                <a:latin typeface="+mn-ea"/>
              </a:rPr>
              <a:t>搜索引擎中的布尔</a:t>
            </a:r>
            <a:r>
              <a:rPr lang="zh-CN" altLang="en-US" sz="3200" dirty="0" smtClean="0">
                <a:latin typeface="+mn-ea"/>
              </a:rPr>
              <a:t>检索</a:t>
            </a:r>
            <a:endParaRPr lang="en-US" altLang="zh-CN" sz="3200" dirty="0" smtClean="0">
              <a:latin typeface="+mn-ea"/>
            </a:endParaRPr>
          </a:p>
          <a:p>
            <a:pPr lvl="1">
              <a:lnSpc>
                <a:spcPct val="120000"/>
              </a:lnSpc>
            </a:pPr>
            <a:r>
              <a:rPr lang="zh-CN" altLang="en-US" sz="2500" dirty="0" smtClean="0">
                <a:latin typeface="Times New Roman" panose="02020603050405020304" pitchFamily="18" charset="0"/>
                <a:cs typeface="Times New Roman" panose="02020603050405020304" pitchFamily="18" charset="0"/>
              </a:rPr>
              <a:t>利用</a:t>
            </a:r>
            <a:r>
              <a:rPr lang="zh-CN" altLang="en-US" sz="2500" dirty="0">
                <a:solidFill>
                  <a:srgbClr val="2009CD"/>
                </a:solidFill>
                <a:latin typeface="Times New Roman" panose="02020603050405020304" pitchFamily="18" charset="0"/>
                <a:cs typeface="Times New Roman" panose="02020603050405020304" pitchFamily="18" charset="0"/>
              </a:rPr>
              <a:t>布尔逻辑运算符</a:t>
            </a:r>
            <a:r>
              <a:rPr lang="zh-CN" altLang="en-US" sz="2500" dirty="0">
                <a:latin typeface="Times New Roman" panose="02020603050405020304" pitchFamily="18" charset="0"/>
                <a:cs typeface="Times New Roman" panose="02020603050405020304" pitchFamily="18" charset="0"/>
              </a:rPr>
              <a:t>进行</a:t>
            </a:r>
            <a:r>
              <a:rPr lang="zh-CN" altLang="en-US" sz="2500" dirty="0">
                <a:solidFill>
                  <a:srgbClr val="2009CD"/>
                </a:solidFill>
                <a:latin typeface="Times New Roman" panose="02020603050405020304" pitchFamily="18" charset="0"/>
                <a:cs typeface="Times New Roman" panose="02020603050405020304" pitchFamily="18" charset="0"/>
              </a:rPr>
              <a:t>检索项的逻辑组配</a:t>
            </a:r>
            <a:r>
              <a:rPr lang="zh-CN" altLang="en-US" sz="2500" dirty="0">
                <a:latin typeface="Times New Roman" panose="02020603050405020304" pitchFamily="18" charset="0"/>
                <a:cs typeface="Times New Roman" panose="02020603050405020304" pitchFamily="18" charset="0"/>
              </a:rPr>
              <a:t>，用以表达检索者的查询。</a:t>
            </a:r>
            <a:endParaRPr lang="en-US" altLang="zh-CN" sz="2500" dirty="0">
              <a:latin typeface="Times New Roman" panose="02020603050405020304" pitchFamily="18" charset="0"/>
              <a:cs typeface="Times New Roman" panose="02020603050405020304" pitchFamily="18" charset="0"/>
            </a:endParaRPr>
          </a:p>
          <a:p>
            <a:pPr lvl="2">
              <a:lnSpc>
                <a:spcPct val="120000"/>
              </a:lnSpc>
            </a:pPr>
            <a:r>
              <a:rPr lang="en-US" altLang="zh-CN" sz="2100" dirty="0">
                <a:latin typeface="Times New Roman" panose="02020603050405020304" pitchFamily="18" charset="0"/>
                <a:cs typeface="Times New Roman" panose="02020603050405020304" pitchFamily="18" charset="0"/>
              </a:rPr>
              <a:t>(“ Yuan Yao” </a:t>
            </a:r>
            <a:r>
              <a:rPr lang="en-US" altLang="zh-CN" sz="2100" dirty="0">
                <a:solidFill>
                  <a:srgbClr val="2009CD"/>
                </a:solidFill>
                <a:latin typeface="Times New Roman" panose="02020603050405020304" pitchFamily="18" charset="0"/>
                <a:cs typeface="Times New Roman" panose="02020603050405020304" pitchFamily="18" charset="0"/>
              </a:rPr>
              <a:t>OR</a:t>
            </a:r>
            <a:r>
              <a:rPr lang="en-US" altLang="zh-CN" sz="2100" dirty="0">
                <a:latin typeface="Times New Roman" panose="02020603050405020304" pitchFamily="18" charset="0"/>
                <a:cs typeface="Times New Roman" panose="02020603050405020304" pitchFamily="18" charset="0"/>
              </a:rPr>
              <a:t> “</a:t>
            </a:r>
            <a:r>
              <a:rPr lang="zh-CN" altLang="en-US" sz="2100" dirty="0">
                <a:latin typeface="Times New Roman" panose="02020603050405020304" pitchFamily="18" charset="0"/>
                <a:cs typeface="Times New Roman" panose="02020603050405020304" pitchFamily="18" charset="0"/>
              </a:rPr>
              <a:t>姚远</a:t>
            </a:r>
            <a:r>
              <a:rPr lang="en-US" altLang="zh-CN" sz="2100" dirty="0">
                <a:latin typeface="Times New Roman" panose="02020603050405020304" pitchFamily="18" charset="0"/>
                <a:cs typeface="Times New Roman" panose="02020603050405020304" pitchFamily="18" charset="0"/>
              </a:rPr>
              <a:t>") </a:t>
            </a:r>
            <a:r>
              <a:rPr lang="en-US" altLang="zh-CN" sz="2100" dirty="0">
                <a:solidFill>
                  <a:srgbClr val="2009CD"/>
                </a:solidFill>
                <a:latin typeface="Times New Roman" panose="02020603050405020304" pitchFamily="18" charset="0"/>
                <a:cs typeface="Times New Roman" panose="02020603050405020304" pitchFamily="18" charset="0"/>
              </a:rPr>
              <a:t>AND</a:t>
            </a:r>
            <a:r>
              <a:rPr lang="en-US" altLang="zh-CN" sz="2100" dirty="0">
                <a:latin typeface="Times New Roman" panose="02020603050405020304" pitchFamily="18" charset="0"/>
                <a:cs typeface="Times New Roman" panose="02020603050405020304" pitchFamily="18" charset="0"/>
              </a:rPr>
              <a:t> “Computer Science" </a:t>
            </a:r>
          </a:p>
          <a:p>
            <a:pPr lvl="2">
              <a:lnSpc>
                <a:spcPct val="120000"/>
              </a:lnSpc>
            </a:pPr>
            <a:r>
              <a:rPr lang="en-US" altLang="zh-CN" sz="2100" dirty="0">
                <a:latin typeface="Times New Roman" panose="02020603050405020304" pitchFamily="18" charset="0"/>
                <a:cs typeface="Times New Roman" panose="02020603050405020304" pitchFamily="18" charset="0"/>
              </a:rPr>
              <a:t>…… </a:t>
            </a:r>
            <a:r>
              <a:rPr lang="en-US" altLang="zh-CN" sz="2100" dirty="0">
                <a:solidFill>
                  <a:srgbClr val="2009CD"/>
                </a:solidFill>
                <a:latin typeface="Times New Roman" panose="02020603050405020304" pitchFamily="18" charset="0"/>
                <a:cs typeface="Times New Roman" panose="02020603050405020304" pitchFamily="18" charset="0"/>
              </a:rPr>
              <a:t>NOT</a:t>
            </a:r>
            <a:r>
              <a:rPr lang="en-US" altLang="zh-CN" sz="2100" dirty="0">
                <a:latin typeface="Times New Roman" panose="02020603050405020304" pitchFamily="18" charset="0"/>
                <a:cs typeface="Times New Roman" panose="02020603050405020304" pitchFamily="18" charset="0"/>
              </a:rPr>
              <a:t> “Ontology” </a:t>
            </a:r>
            <a:endParaRPr lang="en-US" altLang="zh-CN" sz="1800" dirty="0">
              <a:latin typeface="Times New Roman" panose="02020603050405020304" pitchFamily="18" charset="0"/>
              <a:cs typeface="Times New Roman" panose="02020603050405020304" pitchFamily="18" charset="0"/>
            </a:endParaRPr>
          </a:p>
          <a:p>
            <a:pPr lvl="1">
              <a:lnSpc>
                <a:spcPct val="120000"/>
              </a:lnSpc>
            </a:pPr>
            <a:r>
              <a:rPr lang="zh-CN" altLang="en-US" sz="2500" dirty="0"/>
              <a:t>布尔运算符</a:t>
            </a:r>
            <a:endParaRPr lang="en-US" altLang="zh-CN" sz="2500" dirty="0">
              <a:latin typeface="Times New Roman" panose="02020603050405020304" pitchFamily="18" charset="0"/>
              <a:cs typeface="Times New Roman" panose="02020603050405020304" pitchFamily="18" charset="0"/>
            </a:endParaRPr>
          </a:p>
          <a:p>
            <a:pPr lvl="2">
              <a:lnSpc>
                <a:spcPct val="120000"/>
              </a:lnSpc>
            </a:pPr>
            <a:r>
              <a:rPr lang="zh-CN" altLang="en-US" sz="2100" dirty="0">
                <a:latin typeface="Times New Roman" panose="02020603050405020304" pitchFamily="18" charset="0"/>
                <a:cs typeface="Times New Roman" panose="02020603050405020304" pitchFamily="18" charset="0"/>
              </a:rPr>
              <a:t>与，合取，</a:t>
            </a:r>
            <a:r>
              <a:rPr lang="en-US" altLang="zh-CN" sz="2100" dirty="0">
                <a:latin typeface="Times New Roman" panose="02020603050405020304" pitchFamily="18" charset="0"/>
                <a:cs typeface="Times New Roman" panose="02020603050405020304" pitchFamily="18" charset="0"/>
              </a:rPr>
              <a:t>Conjunction (AND) (</a:t>
            </a:r>
            <a:r>
              <a:rPr lang="en-US" altLang="zh-CN" sz="2100" dirty="0">
                <a:solidFill>
                  <a:srgbClr val="2009CD"/>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100" dirty="0">
                <a:latin typeface="Times New Roman" panose="02020603050405020304" pitchFamily="18" charset="0"/>
                <a:cs typeface="Times New Roman" panose="02020603050405020304" pitchFamily="18" charset="0"/>
              </a:rPr>
              <a:t>, &amp;, · ) </a:t>
            </a:r>
          </a:p>
          <a:p>
            <a:pPr lvl="2">
              <a:lnSpc>
                <a:spcPct val="120000"/>
              </a:lnSpc>
            </a:pPr>
            <a:r>
              <a:rPr lang="zh-CN" altLang="en-US" sz="2100" dirty="0">
                <a:latin typeface="Times New Roman" panose="02020603050405020304" pitchFamily="18" charset="0"/>
                <a:cs typeface="Times New Roman" panose="02020603050405020304" pitchFamily="18" charset="0"/>
              </a:rPr>
              <a:t>或，析取，</a:t>
            </a:r>
            <a:r>
              <a:rPr lang="en-US" altLang="zh-CN" sz="2100" dirty="0">
                <a:latin typeface="Times New Roman" panose="02020603050405020304" pitchFamily="18" charset="0"/>
                <a:cs typeface="Times New Roman" panose="02020603050405020304" pitchFamily="18" charset="0"/>
              </a:rPr>
              <a:t>Disjunction (OR) (</a:t>
            </a:r>
            <a:r>
              <a:rPr lang="en-US" altLang="zh-CN" sz="2100" dirty="0">
                <a:solidFill>
                  <a:srgbClr val="2009CD"/>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100" dirty="0">
                <a:latin typeface="Times New Roman" panose="02020603050405020304" pitchFamily="18" charset="0"/>
                <a:cs typeface="Times New Roman" panose="02020603050405020304" pitchFamily="18" charset="0"/>
              </a:rPr>
              <a:t>)</a:t>
            </a:r>
          </a:p>
          <a:p>
            <a:pPr lvl="2">
              <a:lnSpc>
                <a:spcPct val="120000"/>
              </a:lnSpc>
            </a:pPr>
            <a:r>
              <a:rPr lang="zh-CN" altLang="en-US" sz="2100" dirty="0">
                <a:latin typeface="Times New Roman" panose="02020603050405020304" pitchFamily="18" charset="0"/>
                <a:cs typeface="Times New Roman" panose="02020603050405020304" pitchFamily="18" charset="0"/>
              </a:rPr>
              <a:t>非，否定，</a:t>
            </a:r>
            <a:r>
              <a:rPr lang="en-US" altLang="zh-CN" sz="2100" dirty="0">
                <a:latin typeface="Times New Roman" panose="02020603050405020304" pitchFamily="18" charset="0"/>
                <a:cs typeface="Times New Roman" panose="02020603050405020304" pitchFamily="18" charset="0"/>
              </a:rPr>
              <a:t>Negation (NOT) (</a:t>
            </a:r>
            <a:r>
              <a:rPr lang="en-US" altLang="zh-CN" sz="2100" dirty="0">
                <a:solidFill>
                  <a:srgbClr val="2009CD"/>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100" dirty="0">
                <a:latin typeface="Times New Roman" panose="02020603050405020304" pitchFamily="18" charset="0"/>
                <a:cs typeface="Times New Roman" panose="02020603050405020304" pitchFamily="18" charset="0"/>
              </a:rPr>
              <a:t>, ~, -)</a:t>
            </a:r>
          </a:p>
          <a:p>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t>9</a:t>
            </a:fld>
            <a:endParaRPr lang="zh-CN" altLang="en-US" dirty="0"/>
          </a:p>
        </p:txBody>
      </p:sp>
    </p:spTree>
    <p:extLst>
      <p:ext uri="{BB962C8B-B14F-4D97-AF65-F5344CB8AC3E}">
        <p14:creationId xmlns:p14="http://schemas.microsoft.com/office/powerpoint/2010/main" val="298249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1059</TotalTime>
  <Words>3056</Words>
  <Application>Microsoft Office PowerPoint</Application>
  <PresentationFormat>全屏显示(4:3)</PresentationFormat>
  <Paragraphs>524</Paragraphs>
  <Slides>44</Slides>
  <Notes>19</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9" baseType="lpstr">
      <vt:lpstr>Franklin Gothic Book</vt:lpstr>
      <vt:lpstr>Tw Cen MT</vt:lpstr>
      <vt:lpstr>黑体</vt:lpstr>
      <vt:lpstr>华文仿宋</vt:lpstr>
      <vt:lpstr>华文新魏</vt:lpstr>
      <vt:lpstr>楷体_GB2312</vt:lpstr>
      <vt:lpstr>宋体</vt:lpstr>
      <vt:lpstr>Arial</vt:lpstr>
      <vt:lpstr>Calibri</vt:lpstr>
      <vt:lpstr>Symbol</vt:lpstr>
      <vt:lpstr>Times New Roman</vt:lpstr>
      <vt:lpstr>Wingdings</vt:lpstr>
      <vt:lpstr>Wingdings 2</vt:lpstr>
      <vt:lpstr>中性</vt:lpstr>
      <vt:lpstr>公式</vt:lpstr>
      <vt:lpstr>离散数学 </vt:lpstr>
      <vt:lpstr>课程信息</vt:lpstr>
      <vt:lpstr>课程内容</vt:lpstr>
      <vt:lpstr>参考书目</vt:lpstr>
      <vt:lpstr>逻辑与证明-提纲</vt:lpstr>
      <vt:lpstr>命题逻辑</vt:lpstr>
      <vt:lpstr>提要</vt:lpstr>
      <vt:lpstr>引言</vt:lpstr>
      <vt:lpstr>引言</vt:lpstr>
      <vt:lpstr>引言</vt:lpstr>
      <vt:lpstr>引言</vt:lpstr>
      <vt:lpstr>命题</vt:lpstr>
      <vt:lpstr>命题</vt:lpstr>
      <vt:lpstr>命题变元</vt:lpstr>
      <vt:lpstr>原子命题和复合命题</vt:lpstr>
      <vt:lpstr>否定连接词</vt:lpstr>
      <vt:lpstr>合取连接词</vt:lpstr>
      <vt:lpstr>析取连接词</vt:lpstr>
      <vt:lpstr>例</vt:lpstr>
      <vt:lpstr>蕴涵连接词</vt:lpstr>
      <vt:lpstr>蕴涵连接词</vt:lpstr>
      <vt:lpstr>双蕴含连接词</vt:lpstr>
      <vt:lpstr>逻辑谜题</vt:lpstr>
      <vt:lpstr>逻辑谜题</vt:lpstr>
      <vt:lpstr>命题表达式（命题逻辑公式）</vt:lpstr>
      <vt:lpstr>命题表达式的真值确定</vt:lpstr>
      <vt:lpstr>将自然语言翻译成命题表达式</vt:lpstr>
      <vt:lpstr>将自然语言翻译成命题表达式</vt:lpstr>
      <vt:lpstr>永真式、矛盾式与可能式</vt:lpstr>
      <vt:lpstr>逻辑等价</vt:lpstr>
      <vt:lpstr>常用的逻辑等价(1)</vt:lpstr>
      <vt:lpstr>常用的逻辑等价(2)</vt:lpstr>
      <vt:lpstr>逻辑等价的判定</vt:lpstr>
      <vt:lpstr>通过逻辑等价进行推理</vt:lpstr>
      <vt:lpstr>通过逻辑等价进行推理</vt:lpstr>
      <vt:lpstr>PowerPoint 演示文稿</vt:lpstr>
      <vt:lpstr>命题的可满足性</vt:lpstr>
      <vt:lpstr>Sudoku谜题（九宫格数独游戏）</vt:lpstr>
      <vt:lpstr>命题表达式的范式</vt:lpstr>
      <vt:lpstr>命题表达式的范式</vt:lpstr>
      <vt:lpstr>命题表达式的范式</vt:lpstr>
      <vt:lpstr>析取（合取）范式的存在性</vt:lpstr>
      <vt:lpstr>主析取（主合取）范式的唯一性</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唐斌</dc:creator>
  <cp:lastModifiedBy>姚远</cp:lastModifiedBy>
  <cp:revision>188</cp:revision>
  <dcterms:created xsi:type="dcterms:W3CDTF">2016-02-22T01:45:17Z</dcterms:created>
  <dcterms:modified xsi:type="dcterms:W3CDTF">2018-02-28T05:20:04Z</dcterms:modified>
</cp:coreProperties>
</file>