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1309350" cx="20104100"/>
  <p:notesSz cx="20104100" cy="11309350"/>
  <p:embeddedFontLst>
    <p:embeddedFont>
      <p:font typeface="Arial Black"/>
      <p:regular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L8gj7ElwRmff0zC2Kw/QBMU/A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ArialBlack-regular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bde39a695_2_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1bde39a695_2_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ceb244c9d_1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ceb244c9d_1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ceb244c9d_0_2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ceb244c9d_0_2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ceb244c9d_0_22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ceb244c9d_0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ceb244c9d_0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1ceb244c9d_0_1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eb244c9d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eb244c9d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ceb244c9d_0_0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de39a695_1_1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1bde39a695_1_1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de39a695_2_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bde39a695_2_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de39a695_1_7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bde39a695_1_7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18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8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0" name="Google Shape;20;p18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1" name="Google Shape;21;p18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2" name="Google Shape;22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7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4" name="Google Shape;64;p27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0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1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8" name="Google Shape;38;p22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23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2" name="Google Shape;42;p23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3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4" name="Google Shape;4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3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5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4" name="Google Shape;54;p25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6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9" name="Google Shape;59;p26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x11Xf4COCo4Gr2aDDlVnxd3XzvSkGFkI/view" TargetMode="External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ctrTitle"/>
          </p:nvPr>
        </p:nvSpPr>
        <p:spPr>
          <a:xfrm>
            <a:off x="3308349" y="8626475"/>
            <a:ext cx="874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PROYECTO ECOAGRICOLA</a:t>
            </a:r>
            <a:endParaRPr sz="4800"/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3727450" y="9617075"/>
            <a:ext cx="79113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Alan Jara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Emanuel Lyon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CL"/>
              <a:t>Benjamin Galaz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				Maipú, </a:t>
            </a:r>
            <a:r>
              <a:rPr b="1" lang="es-CL"/>
              <a:t>09</a:t>
            </a:r>
            <a:r>
              <a:rPr b="1" lang="es-CL" sz="2400">
                <a:latin typeface="Arial"/>
                <a:ea typeface="Arial"/>
                <a:cs typeface="Arial"/>
                <a:sym typeface="Arial"/>
              </a:rPr>
              <a:t> Diciembre 2024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14014450" y="3444875"/>
            <a:ext cx="488787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CAPSTONE</a:t>
            </a:r>
            <a:endParaRPr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8082" y="3085267"/>
            <a:ext cx="6759775" cy="4652249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190500">
              <a:srgbClr val="000000">
                <a:alpha val="2471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de39a695_2_7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del Proyecto / Gantt -  FASE 5</a:t>
            </a:r>
            <a:endParaRPr/>
          </a:p>
        </p:txBody>
      </p:sp>
      <p:pic>
        <p:nvPicPr>
          <p:cNvPr id="145" name="Google Shape;145;g31bde39a695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25" y="3027636"/>
            <a:ext cx="17463250" cy="46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eb244c9d_1_0"/>
          <p:cNvSpPr txBox="1"/>
          <p:nvPr/>
        </p:nvSpPr>
        <p:spPr>
          <a:xfrm>
            <a:off x="8159750" y="6250622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/>
          </a:p>
        </p:txBody>
      </p:sp>
      <p:sp>
        <p:nvSpPr>
          <p:cNvPr id="151" name="Google Shape;151;g31ceb244c9d_1_0"/>
          <p:cNvSpPr txBox="1"/>
          <p:nvPr/>
        </p:nvSpPr>
        <p:spPr>
          <a:xfrm>
            <a:off x="1517650" y="7712075"/>
            <a:ext cx="8305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800">
                <a:solidFill>
                  <a:srgbClr val="257CE1"/>
                </a:solidFill>
              </a:rPr>
              <a:t>CURVA “S”.</a:t>
            </a:r>
            <a:endParaRPr b="1" sz="4800">
              <a:solidFill>
                <a:srgbClr val="257C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257CE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CURVA “S”.</a:t>
            </a:r>
            <a:endParaRPr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25" y="2692197"/>
            <a:ext cx="19341750" cy="70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222250" y="7407275"/>
            <a:ext cx="10393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RIESGOS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9089872" y="6188075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</a:t>
            </a:r>
            <a:r>
              <a:rPr lang="es-CL"/>
              <a:t> del Proyecto - RIESGOS</a:t>
            </a:r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000" y="2641638"/>
            <a:ext cx="11723900" cy="60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6242050" y="9007475"/>
            <a:ext cx="902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PLAN DE PRUEBAS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6276975" y="7752358"/>
            <a:ext cx="1671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PLAN DE PRUEBAS</a:t>
            </a:r>
            <a:endParaRPr/>
          </a:p>
        </p:txBody>
      </p:sp>
      <p:pic>
        <p:nvPicPr>
          <p:cNvPr id="181" name="Google Shape;1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25" y="2746548"/>
            <a:ext cx="11765499" cy="64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2725" y="2746550"/>
            <a:ext cx="6151549" cy="66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ceb244c9d_0_22"/>
          <p:cNvSpPr txBox="1"/>
          <p:nvPr>
            <p:ph idx="1" type="body"/>
          </p:nvPr>
        </p:nvSpPr>
        <p:spPr>
          <a:xfrm>
            <a:off x="727227" y="755454"/>
            <a:ext cx="167925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Demo </a:t>
            </a:r>
            <a:r>
              <a:rPr lang="es-CL"/>
              <a:t>Solución</a:t>
            </a:r>
            <a:endParaRPr/>
          </a:p>
        </p:txBody>
      </p:sp>
      <p:pic>
        <p:nvPicPr>
          <p:cNvPr id="189" name="Google Shape;189;g31ceb244c9d_0_22" title="EcoAgricol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900" y="2183950"/>
            <a:ext cx="13825699" cy="75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/>
        </p:nvSpPr>
        <p:spPr>
          <a:xfrm>
            <a:off x="4718050" y="4177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/>
          </a:p>
        </p:txBody>
      </p:sp>
      <p:sp>
        <p:nvSpPr>
          <p:cNvPr id="195" name="Google Shape;195;p13"/>
          <p:cNvSpPr txBox="1"/>
          <p:nvPr>
            <p:ph type="title"/>
          </p:nvPr>
        </p:nvSpPr>
        <p:spPr>
          <a:xfrm>
            <a:off x="4794250" y="5349875"/>
            <a:ext cx="9020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CONCLUSIÓN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RESUMEN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5075050" y="8312859"/>
            <a:ext cx="9954000" cy="11322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165100">
              <a:srgbClr val="000000">
                <a:alpha val="2471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CDAA"/>
              </a:buClr>
              <a:buSzPts val="4800"/>
              <a:buFont typeface="Century Gothic"/>
              <a:buNone/>
            </a:pPr>
            <a:r>
              <a:rPr b="1" i="0" lang="es-CL" sz="9400" u="none" cap="none" strike="noStrike">
                <a:solidFill>
                  <a:srgbClr val="66CDA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ECOAGRICOLA</a:t>
            </a:r>
            <a:endParaRPr b="1" i="0" sz="9400" u="none" cap="none" strike="noStrike">
              <a:solidFill>
                <a:srgbClr val="66CDA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3775" y="1453488"/>
            <a:ext cx="9256557" cy="6551987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431800">
              <a:srgbClr val="000000">
                <a:alpha val="24710"/>
              </a:srgbClr>
            </a:outerShdw>
          </a:effectLst>
        </p:spPr>
      </p:pic>
      <p:sp>
        <p:nvSpPr>
          <p:cNvPr id="203" name="Google Shape;203;p14"/>
          <p:cNvSpPr txBox="1"/>
          <p:nvPr/>
        </p:nvSpPr>
        <p:spPr>
          <a:xfrm>
            <a:off x="9302649" y="10184400"/>
            <a:ext cx="5177400" cy="1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CDAA"/>
              </a:buClr>
              <a:buSzPts val="3200"/>
              <a:buFont typeface="Century Gothic"/>
              <a:buNone/>
            </a:pPr>
            <a:r>
              <a:rPr b="1" lang="es-CL" sz="9400">
                <a:solidFill>
                  <a:srgbClr val="66CDA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FIN.</a:t>
            </a:r>
            <a:r>
              <a:rPr b="1" i="0" lang="es-CL" sz="3200" u="none" cap="none" strike="noStrike">
                <a:solidFill>
                  <a:srgbClr val="66CDA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 i="0" sz="3200" u="none" cap="none" strike="noStrike">
              <a:solidFill>
                <a:srgbClr val="66CDA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6000">
                <a:latin typeface="Arial Black"/>
                <a:ea typeface="Arial Black"/>
                <a:cs typeface="Arial Black"/>
                <a:sym typeface="Arial Black"/>
              </a:rPr>
              <a:t>CONTENIDO</a:t>
            </a:r>
            <a:endParaRPr/>
          </a:p>
        </p:txBody>
      </p:sp>
      <p:sp>
        <p:nvSpPr>
          <p:cNvPr id="83" name="Google Shape;83;p4"/>
          <p:cNvSpPr txBox="1"/>
          <p:nvPr/>
        </p:nvSpPr>
        <p:spPr>
          <a:xfrm>
            <a:off x="9518650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01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9617262" y="7026177"/>
            <a:ext cx="457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GANTT FASE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 1, 2, 3, 4 Y 5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4771968" y="4782489"/>
            <a:ext cx="47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RIESGOS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9518650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14656174" y="4020489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9617262" y="9194781"/>
            <a:ext cx="416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CURVA S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14779065" y="7026177"/>
            <a:ext cx="41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PLAN DE PRUEBAS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9617262" y="8432781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14656174" y="6264177"/>
            <a:ext cx="1066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9617250" y="4782550"/>
            <a:ext cx="3727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1"/>
                </a:solidFill>
              </a:rPr>
              <a:t>QUE HACE ECOAGRICLA?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14702865" y="9108535"/>
            <a:ext cx="41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CL" sz="3000">
                <a:solidFill>
                  <a:schemeClr val="dk1"/>
                </a:solidFill>
              </a:rPr>
              <a:t>CONCLUSIÓN</a:t>
            </a:r>
            <a:endParaRPr/>
          </a:p>
        </p:txBody>
      </p:sp>
      <p:sp>
        <p:nvSpPr>
          <p:cNvPr id="94" name="Google Shape;94;p4"/>
          <p:cNvSpPr txBox="1"/>
          <p:nvPr/>
        </p:nvSpPr>
        <p:spPr>
          <a:xfrm>
            <a:off x="14656175" y="8432741"/>
            <a:ext cx="157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0</a:t>
            </a:r>
            <a:r>
              <a:rPr b="1" lang="es-CL" sz="6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ceb244c9d_0_10"/>
          <p:cNvSpPr txBox="1"/>
          <p:nvPr/>
        </p:nvSpPr>
        <p:spPr>
          <a:xfrm>
            <a:off x="8159750" y="6250622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/>
          </a:p>
        </p:txBody>
      </p:sp>
      <p:sp>
        <p:nvSpPr>
          <p:cNvPr id="101" name="Google Shape;101;g31ceb244c9d_0_10"/>
          <p:cNvSpPr txBox="1"/>
          <p:nvPr/>
        </p:nvSpPr>
        <p:spPr>
          <a:xfrm>
            <a:off x="1517650" y="7712075"/>
            <a:ext cx="830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800">
                <a:solidFill>
                  <a:srgbClr val="257CE1"/>
                </a:solidFill>
              </a:rPr>
              <a:t>Que hace EcoAgricola</a:t>
            </a:r>
            <a:endParaRPr b="1" sz="4800">
              <a:solidFill>
                <a:srgbClr val="257CE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ceb244c9d_0_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Que hace EcoAgricola?</a:t>
            </a:r>
            <a:endParaRPr/>
          </a:p>
        </p:txBody>
      </p:sp>
      <p:sp>
        <p:nvSpPr>
          <p:cNvPr id="108" name="Google Shape;108;g31ceb244c9d_0_0"/>
          <p:cNvSpPr txBox="1"/>
          <p:nvPr/>
        </p:nvSpPr>
        <p:spPr>
          <a:xfrm>
            <a:off x="706825" y="2431500"/>
            <a:ext cx="10235100" cy="8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200">
                <a:solidFill>
                  <a:schemeClr val="dk1"/>
                </a:solidFill>
              </a:rPr>
              <a:t>Con </a:t>
            </a:r>
            <a:r>
              <a:rPr b="1" lang="es-CL" sz="4200">
                <a:solidFill>
                  <a:schemeClr val="dk1"/>
                </a:solidFill>
              </a:rPr>
              <a:t>Ecoagrícola</a:t>
            </a:r>
            <a:r>
              <a:rPr lang="es-CL" sz="4200">
                <a:solidFill>
                  <a:schemeClr val="dk1"/>
                </a:solidFill>
              </a:rPr>
              <a:t>, digitalizamos tareas clave como la reforestación, la reutilización de recursos hídricos y la participación ciudadana, ofreciendo un sistema transparente, eficiente y adaptado a las necesidades de comunidades y municipios. Este enfoque permite a </a:t>
            </a:r>
            <a:r>
              <a:rPr b="1" lang="es-CL" sz="4200">
                <a:solidFill>
                  <a:schemeClr val="dk1"/>
                </a:solidFill>
              </a:rPr>
              <a:t>Empresas Hispatec</a:t>
            </a:r>
            <a:r>
              <a:rPr lang="es-CL" sz="4200">
                <a:solidFill>
                  <a:schemeClr val="dk1"/>
                </a:solidFill>
              </a:rPr>
              <a:t> expandir su impacto en el sector agrícola y ecológico, liderando el cambio hacia prácticas más sostenibles y tecnológicamente avanzadas.</a:t>
            </a:r>
            <a:endParaRPr sz="4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1ceb244c9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2000" y="3586475"/>
            <a:ext cx="7302825" cy="3229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413250" y="7559675"/>
            <a:ext cx="10134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600"/>
              <a:t>GANTT - FASE 1, 2, 3, 4, Y 5.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12677531" y="6082347"/>
            <a:ext cx="1905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0</a:t>
            </a:r>
            <a:r>
              <a:rPr b="1" lang="es-CL" sz="96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</a:t>
            </a:r>
            <a:r>
              <a:rPr lang="es-CL"/>
              <a:t> del Proyecto / Gantt - FASE 1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395" y="2058274"/>
            <a:ext cx="14934580" cy="86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bde39a695_1_1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del Proyecto / Gantt - FASE 2</a:t>
            </a:r>
            <a:endParaRPr/>
          </a:p>
        </p:txBody>
      </p:sp>
      <p:pic>
        <p:nvPicPr>
          <p:cNvPr id="127" name="Google Shape;127;g31bde39a695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700" y="2294951"/>
            <a:ext cx="14262599" cy="81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de39a695_2_2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del Proyecto / Gantt - FASE 3</a:t>
            </a:r>
            <a:endParaRPr/>
          </a:p>
        </p:txBody>
      </p:sp>
      <p:pic>
        <p:nvPicPr>
          <p:cNvPr id="133" name="Google Shape;133;g31bde39a695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75" y="1929024"/>
            <a:ext cx="14225099" cy="79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de39a695_1_7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del Proyecto / Gantt - FASE 4</a:t>
            </a:r>
            <a:endParaRPr/>
          </a:p>
        </p:txBody>
      </p:sp>
      <p:pic>
        <p:nvPicPr>
          <p:cNvPr id="139" name="Google Shape;139;g31bde39a695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050" y="2138149"/>
            <a:ext cx="13787826" cy="779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0x010100018D87CEFA56DA42BF8E9E6D1D515907</vt:lpwstr>
  </property>
</Properties>
</file>