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ijRTFqaO1/YqpVdk606B0b0Pc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53c9a29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153c9a29b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53c9a29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153c9a29b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edb32bc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0edb32bca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db32bc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edb32bca9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3c9a29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53c9a29b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3c9a29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53c9a29b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3c9a29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53c9a29b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53c9a29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153c9a29b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5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1427196" y="0"/>
            <a:ext cx="9337609" cy="1554335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15900">
              <a:srgbClr val="000000">
                <a:alpha val="2470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s-MX"/>
              <a:t>PROYECTO ECOAGRICOLA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80846"/>
            <a:ext cx="2024639" cy="14203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>
                <a:solidFill>
                  <a:srgbClr val="0070C0"/>
                </a:solidFill>
              </a:rPr>
              <a:t>Nombres: 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es-MX">
                <a:solidFill>
                  <a:srgbClr val="0070C0"/>
                </a:solidFill>
              </a:rPr>
              <a:t>Alan Jara.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es-MX">
                <a:solidFill>
                  <a:srgbClr val="0070C0"/>
                </a:solidFill>
              </a:rPr>
              <a:t>Emanuel Lyon.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es-MX">
                <a:solidFill>
                  <a:srgbClr val="0070C0"/>
                </a:solidFill>
              </a:rPr>
              <a:t>Benjamín Galaz.</a:t>
            </a:r>
            <a:endParaRPr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591" y="1554335"/>
            <a:ext cx="3824818" cy="2632323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190500">
              <a:srgbClr val="000000">
                <a:alpha val="24705"/>
              </a:srgbClr>
            </a:outerShdw>
          </a:effectLst>
        </p:spPr>
      </p:pic>
      <p:sp>
        <p:nvSpPr>
          <p:cNvPr id="118" name="Google Shape;118;p1"/>
          <p:cNvSpPr txBox="1"/>
          <p:nvPr/>
        </p:nvSpPr>
        <p:spPr>
          <a:xfrm>
            <a:off x="3209212" y="5280845"/>
            <a:ext cx="3087085" cy="14203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s-MX" sz="17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Nombres profesor: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s-MX" sz="17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Gonzalo Herrera.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5843555" y="5280845"/>
            <a:ext cx="3087085" cy="9501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s-MX" sz="17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Sección Portafolio: 006V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s-MX" sz="17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Equipo: </a:t>
            </a:r>
            <a:r>
              <a:rPr lang="es-MX" sz="17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r>
              <a:rPr b="0" i="0" lang="es-MX" sz="17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7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478700" y="423275"/>
            <a:ext cx="48087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Curva S</a:t>
            </a:r>
            <a:endParaRPr>
              <a:solidFill>
                <a:srgbClr val="F5F4B3"/>
              </a:solidFill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2427925"/>
            <a:ext cx="112490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3869957" y="2993255"/>
            <a:ext cx="6358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b="1" lang="es-MX" sz="4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Riesgos</a:t>
            </a:r>
            <a:r>
              <a:rPr b="1" i="0" lang="es-MX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4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467" y="1650777"/>
            <a:ext cx="1042429" cy="71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 txBox="1"/>
          <p:nvPr/>
        </p:nvSpPr>
        <p:spPr>
          <a:xfrm>
            <a:off x="5006417" y="2485764"/>
            <a:ext cx="225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</a:pPr>
            <a:r>
              <a:rPr b="1" i="0" lang="es-MX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2319148" y="3905900"/>
            <a:ext cx="8049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t/>
            </a:r>
            <a:endParaRPr b="1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568225" y="597650"/>
            <a:ext cx="44184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Riesgos</a:t>
            </a:r>
            <a:endParaRPr>
              <a:solidFill>
                <a:srgbClr val="F5F4B3"/>
              </a:solidFill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811250"/>
            <a:ext cx="7579925" cy="38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824" y="5707325"/>
            <a:ext cx="7776550" cy="9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53c9a29b6_0_32"/>
          <p:cNvSpPr txBox="1"/>
          <p:nvPr/>
        </p:nvSpPr>
        <p:spPr>
          <a:xfrm>
            <a:off x="5006400" y="2993250"/>
            <a:ext cx="3438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b="1" lang="es-MX" sz="4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Pruebas</a:t>
            </a:r>
            <a:endParaRPr b="1" i="0" sz="4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g3153c9a29b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467" y="1650777"/>
            <a:ext cx="1042429" cy="71742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153c9a29b6_0_32"/>
          <p:cNvSpPr txBox="1"/>
          <p:nvPr/>
        </p:nvSpPr>
        <p:spPr>
          <a:xfrm>
            <a:off x="5006392" y="2485689"/>
            <a:ext cx="225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</a:pPr>
            <a:r>
              <a:rPr b="1" i="0" lang="es-MX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3153c9a29b6_0_32"/>
          <p:cNvSpPr txBox="1"/>
          <p:nvPr/>
        </p:nvSpPr>
        <p:spPr>
          <a:xfrm>
            <a:off x="1731323" y="3494425"/>
            <a:ext cx="8049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t/>
            </a:r>
            <a:endParaRPr b="1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53c9a29b6_0_39"/>
          <p:cNvSpPr txBox="1"/>
          <p:nvPr>
            <p:ph type="title"/>
          </p:nvPr>
        </p:nvSpPr>
        <p:spPr>
          <a:xfrm>
            <a:off x="568225" y="597650"/>
            <a:ext cx="44184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Plan de Pruebas</a:t>
            </a:r>
            <a:endParaRPr>
              <a:solidFill>
                <a:srgbClr val="F5F4B3"/>
              </a:solidFill>
            </a:endParaRPr>
          </a:p>
        </p:txBody>
      </p:sp>
      <p:pic>
        <p:nvPicPr>
          <p:cNvPr id="213" name="Google Shape;213;g3153c9a29b6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5" y="2327975"/>
            <a:ext cx="7426251" cy="40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153c9a29b6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475" y="2327974"/>
            <a:ext cx="3892725" cy="40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/>
        </p:nvSpPr>
        <p:spPr>
          <a:xfrm>
            <a:off x="10693123" y="5986611"/>
            <a:ext cx="1498877" cy="87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b="1" i="0" lang="es-MX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FIN..</a:t>
            </a:r>
            <a:endParaRPr b="1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3686325" y="5098336"/>
            <a:ext cx="4961286" cy="548641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1651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entury Gothic"/>
              <a:buNone/>
            </a:pPr>
            <a:r>
              <a:rPr b="1" i="0" lang="es-MX" sz="4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4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325" y="1557788"/>
            <a:ext cx="4613760" cy="317529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431800">
              <a:srgbClr val="000000">
                <a:alpha val="2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1910515" y="2710616"/>
            <a:ext cx="3301558" cy="155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4000"/>
              <a:buFont typeface="Century Gothic"/>
              <a:buNone/>
            </a:pPr>
            <a:r>
              <a:rPr b="1" lang="es-MX" sz="40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</a:t>
            </a:r>
            <a:endParaRPr b="1" i="0" sz="4000" u="none" cap="none" strike="noStrike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117" y="3547529"/>
            <a:ext cx="1042429" cy="71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1779887" y="4264951"/>
            <a:ext cx="2256527" cy="54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2000"/>
              <a:buFont typeface="Century Gothic"/>
              <a:buNone/>
            </a:pPr>
            <a:r>
              <a:rPr b="1" i="0" lang="es-MX" sz="2000" u="none" cap="none" strike="noStrike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2000" u="none" cap="none" strike="noStrike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5212073" y="1726335"/>
            <a:ext cx="66489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2800"/>
              <a:buFont typeface="Century Gothic"/>
              <a:buChar char="●"/>
            </a:pPr>
            <a:r>
              <a:rPr b="1" lang="es-MX" sz="28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lang="es-MX" sz="28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.- Carta gantt</a:t>
            </a:r>
            <a:endParaRPr b="1" sz="2800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2800"/>
              <a:buFont typeface="Century Gothic"/>
              <a:buChar char="●"/>
            </a:pPr>
            <a:r>
              <a:rPr b="1" i="0" lang="es-MX" sz="2800" u="none" cap="none" strike="noStrike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2.- </a:t>
            </a:r>
            <a:r>
              <a:rPr b="1" lang="es-MX" sz="28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Curva S</a:t>
            </a:r>
            <a:endParaRPr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2800"/>
              <a:buFont typeface="Century Gothic"/>
              <a:buChar char="●"/>
            </a:pPr>
            <a:r>
              <a:rPr b="1" i="0" lang="es-MX" sz="2800" u="none" cap="none" strike="noStrike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3.- </a:t>
            </a:r>
            <a:r>
              <a:rPr b="1" lang="es-MX" sz="28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Riesgos</a:t>
            </a:r>
            <a:endParaRPr b="1" i="0" sz="2800" u="none" cap="none" strike="noStrike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2800"/>
              <a:buFont typeface="Century Gothic"/>
              <a:buChar char="●"/>
            </a:pPr>
            <a:r>
              <a:rPr b="1" lang="es-MX" sz="28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4.-Plan de pruebas</a:t>
            </a:r>
            <a:endParaRPr b="1" i="0" sz="2800" u="none" cap="none" strike="noStrike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db32bca9_1_0"/>
          <p:cNvSpPr txBox="1"/>
          <p:nvPr/>
        </p:nvSpPr>
        <p:spPr>
          <a:xfrm>
            <a:off x="4496975" y="2993250"/>
            <a:ext cx="3438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b="1" lang="es-MX" sz="4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Carta Gantt</a:t>
            </a:r>
            <a:endParaRPr b="1" i="0" sz="4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30edb32bca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467" y="1650777"/>
            <a:ext cx="1042429" cy="71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0edb32bca9_1_0"/>
          <p:cNvSpPr txBox="1"/>
          <p:nvPr/>
        </p:nvSpPr>
        <p:spPr>
          <a:xfrm>
            <a:off x="5006392" y="2485689"/>
            <a:ext cx="225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</a:pPr>
            <a:r>
              <a:rPr b="1" i="0" lang="es-MX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30edb32bca9_1_0"/>
          <p:cNvSpPr txBox="1"/>
          <p:nvPr/>
        </p:nvSpPr>
        <p:spPr>
          <a:xfrm>
            <a:off x="1731323" y="3494425"/>
            <a:ext cx="8049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t/>
            </a:r>
            <a:endParaRPr b="1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edb32bca9_1_13"/>
          <p:cNvSpPr txBox="1"/>
          <p:nvPr>
            <p:ph type="title"/>
          </p:nvPr>
        </p:nvSpPr>
        <p:spPr>
          <a:xfrm>
            <a:off x="586500" y="97975"/>
            <a:ext cx="2979600" cy="1861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Fase 1</a:t>
            </a:r>
            <a:endParaRPr>
              <a:solidFill>
                <a:srgbClr val="F5F4B3"/>
              </a:solidFill>
            </a:endParaRPr>
          </a:p>
        </p:txBody>
      </p:sp>
      <p:sp>
        <p:nvSpPr>
          <p:cNvPr id="141" name="Google Shape;141;g30edb32bca9_1_13"/>
          <p:cNvSpPr txBox="1"/>
          <p:nvPr/>
        </p:nvSpPr>
        <p:spPr>
          <a:xfrm>
            <a:off x="3884825" y="4155875"/>
            <a:ext cx="22791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30edb32bca9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00" y="2257500"/>
            <a:ext cx="7719750" cy="4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3c9a29b6_0_1"/>
          <p:cNvSpPr txBox="1"/>
          <p:nvPr>
            <p:ph type="title"/>
          </p:nvPr>
        </p:nvSpPr>
        <p:spPr>
          <a:xfrm>
            <a:off x="586500" y="97975"/>
            <a:ext cx="2979600" cy="1861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Fase 2</a:t>
            </a:r>
            <a:endParaRPr>
              <a:solidFill>
                <a:srgbClr val="F5F4B3"/>
              </a:solidFill>
            </a:endParaRPr>
          </a:p>
        </p:txBody>
      </p:sp>
      <p:sp>
        <p:nvSpPr>
          <p:cNvPr id="148" name="Google Shape;148;g3153c9a29b6_0_1"/>
          <p:cNvSpPr txBox="1"/>
          <p:nvPr/>
        </p:nvSpPr>
        <p:spPr>
          <a:xfrm>
            <a:off x="3884825" y="4155875"/>
            <a:ext cx="22791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3153c9a29b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29" y="2255526"/>
            <a:ext cx="7667733" cy="41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53c9a29b6_0_8"/>
          <p:cNvSpPr txBox="1"/>
          <p:nvPr>
            <p:ph type="title"/>
          </p:nvPr>
        </p:nvSpPr>
        <p:spPr>
          <a:xfrm>
            <a:off x="586500" y="97975"/>
            <a:ext cx="2979600" cy="1861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Fase 3</a:t>
            </a:r>
            <a:endParaRPr>
              <a:solidFill>
                <a:srgbClr val="F5F4B3"/>
              </a:solidFill>
            </a:endParaRPr>
          </a:p>
        </p:txBody>
      </p:sp>
      <p:sp>
        <p:nvSpPr>
          <p:cNvPr id="155" name="Google Shape;155;g3153c9a29b6_0_8"/>
          <p:cNvSpPr txBox="1"/>
          <p:nvPr/>
        </p:nvSpPr>
        <p:spPr>
          <a:xfrm>
            <a:off x="3884825" y="4155875"/>
            <a:ext cx="22791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g3153c9a29b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845" y="2209800"/>
            <a:ext cx="7558317" cy="4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3c9a29b6_0_15"/>
          <p:cNvSpPr txBox="1"/>
          <p:nvPr>
            <p:ph type="title"/>
          </p:nvPr>
        </p:nvSpPr>
        <p:spPr>
          <a:xfrm>
            <a:off x="586500" y="97975"/>
            <a:ext cx="2979600" cy="1861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Fase 4</a:t>
            </a:r>
            <a:endParaRPr>
              <a:solidFill>
                <a:srgbClr val="F5F4B3"/>
              </a:solidFill>
            </a:endParaRPr>
          </a:p>
        </p:txBody>
      </p:sp>
      <p:sp>
        <p:nvSpPr>
          <p:cNvPr id="162" name="Google Shape;162;g3153c9a29b6_0_15"/>
          <p:cNvSpPr txBox="1"/>
          <p:nvPr/>
        </p:nvSpPr>
        <p:spPr>
          <a:xfrm>
            <a:off x="3884825" y="4155875"/>
            <a:ext cx="22791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g3153c9a29b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800" y="2332425"/>
            <a:ext cx="7422401" cy="41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B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53c9a29b6_0_22"/>
          <p:cNvSpPr txBox="1"/>
          <p:nvPr>
            <p:ph type="title"/>
          </p:nvPr>
        </p:nvSpPr>
        <p:spPr>
          <a:xfrm>
            <a:off x="586500" y="97975"/>
            <a:ext cx="2979600" cy="1861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>
                <a:solidFill>
                  <a:srgbClr val="F5F4B3"/>
                </a:solidFill>
              </a:rPr>
              <a:t>Fase 5</a:t>
            </a:r>
            <a:endParaRPr>
              <a:solidFill>
                <a:srgbClr val="F5F4B3"/>
              </a:solidFill>
            </a:endParaRPr>
          </a:p>
        </p:txBody>
      </p:sp>
      <p:sp>
        <p:nvSpPr>
          <p:cNvPr id="169" name="Google Shape;169;g3153c9a29b6_0_22"/>
          <p:cNvSpPr txBox="1"/>
          <p:nvPr/>
        </p:nvSpPr>
        <p:spPr>
          <a:xfrm>
            <a:off x="3884825" y="4155875"/>
            <a:ext cx="22791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3153c9a29b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0" y="2924474"/>
            <a:ext cx="10019499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/>
        </p:nvSpPr>
        <p:spPr>
          <a:xfrm>
            <a:off x="2707357" y="3491605"/>
            <a:ext cx="6358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b="1" lang="es-MX" sz="40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Curva S</a:t>
            </a:r>
            <a:endParaRPr b="1" sz="4000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217" y="2125102"/>
            <a:ext cx="1042429" cy="71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4758130" y="3045839"/>
            <a:ext cx="225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5F4B3"/>
              </a:buClr>
              <a:buSzPts val="2000"/>
              <a:buFont typeface="Century Gothic"/>
              <a:buNone/>
            </a:pPr>
            <a:r>
              <a:rPr b="1" lang="es-MX" sz="2000">
                <a:solidFill>
                  <a:srgbClr val="F5F4B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861948" y="4363100"/>
            <a:ext cx="8049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t/>
            </a:r>
            <a:endParaRPr b="1" i="0" sz="3200" u="none" cap="none" strike="noStrike">
              <a:solidFill>
                <a:srgbClr val="F5F4B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Personalizado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66CDAA"/>
      </a:accent1>
      <a:accent2>
        <a:srgbClr val="6FEBA0"/>
      </a:accent2>
      <a:accent3>
        <a:srgbClr val="B6DF5E"/>
      </a:accent3>
      <a:accent4>
        <a:srgbClr val="F5F4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2024-10-04T23:50:04Z</dcterms:created>
  <dc:creator>Emanuel Lyon</dc:creator>
</cp:coreProperties>
</file>