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6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89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61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3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8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1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3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5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9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26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99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8" r:id="rId5"/>
    <p:sldLayoutId id="2147483672" r:id="rId6"/>
    <p:sldLayoutId id="2147483673" r:id="rId7"/>
    <p:sldLayoutId id="2147483674" r:id="rId8"/>
    <p:sldLayoutId id="2147483677" r:id="rId9"/>
    <p:sldLayoutId id="2147483675" r:id="rId10"/>
    <p:sldLayoutId id="2147483676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416B831-0938-4ADE-9DE7-9FC793D5F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Projet final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D5BA91-435E-403C-A241-1AB6ED0D8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endParaRPr lang="fr-FR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A6CDC8-77DE-4C48-8781-2E3916C434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49" r="827" b="-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9794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052552-E749-4B88-8302-091220C75B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Régression =&gt; Prédire le temps restant avant complétion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6A0CC5-0CC2-4B22-ADCF-887B8FF90279}"/>
              </a:ext>
            </a:extLst>
          </p:cNvPr>
          <p:cNvSpPr txBox="1"/>
          <p:nvPr/>
        </p:nvSpPr>
        <p:spPr>
          <a:xfrm>
            <a:off x="461639" y="3133816"/>
            <a:ext cx="112391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fr-FR" dirty="0">
                <a:solidFill>
                  <a:schemeClr val="bg1"/>
                </a:solidFill>
              </a:rPr>
              <a:t>Tenants et aboutissants</a:t>
            </a:r>
          </a:p>
          <a:p>
            <a:pPr marL="342900" indent="-342900">
              <a:buAutoNum type="arabicParenR"/>
            </a:pPr>
            <a:endParaRPr lang="fr-F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fr-FR" dirty="0">
                <a:solidFill>
                  <a:schemeClr val="bg1"/>
                </a:solidFill>
              </a:rPr>
              <a:t>Réflexions sur la question posée</a:t>
            </a:r>
          </a:p>
          <a:p>
            <a:pPr marL="342900" indent="-342900">
              <a:buAutoNum type="arabicParenR"/>
            </a:pPr>
            <a:endParaRPr lang="fr-F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fr-FR" dirty="0">
                <a:solidFill>
                  <a:schemeClr val="bg1"/>
                </a:solidFill>
              </a:rPr>
              <a:t>Différentes variables créées</a:t>
            </a:r>
          </a:p>
          <a:p>
            <a:pPr marL="342900" indent="-342900">
              <a:buAutoNum type="arabicParenR"/>
            </a:pPr>
            <a:endParaRPr lang="fr-F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fr-FR" dirty="0">
                <a:solidFill>
                  <a:schemeClr val="bg1"/>
                </a:solidFill>
              </a:rPr>
              <a:t>Différentes variables supprimées</a:t>
            </a:r>
          </a:p>
          <a:p>
            <a:pPr marL="342900" indent="-342900">
              <a:buAutoNum type="arabicParenR"/>
            </a:pPr>
            <a:endParaRPr lang="fr-F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fr-FR" dirty="0">
                <a:solidFill>
                  <a:schemeClr val="bg1"/>
                </a:solidFill>
              </a:rPr>
              <a:t>Situation du problème dans le contexte de l’étude</a:t>
            </a:r>
          </a:p>
        </p:txBody>
      </p:sp>
    </p:spTree>
    <p:extLst>
      <p:ext uri="{BB962C8B-B14F-4D97-AF65-F5344CB8AC3E}">
        <p14:creationId xmlns:p14="http://schemas.microsoft.com/office/powerpoint/2010/main" val="120332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56AEAD-9C73-4367-8BDF-7E8850B1C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1) Tenants et aboutissants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BF3B0F-B3E7-49E5-A1DD-A9A7DE221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Le but est de pouvoir réussir à prédire le temps nécessaires à la clôture d’un incident</a:t>
            </a:r>
          </a:p>
          <a:p>
            <a:endParaRPr lang="fr-FR" sz="1800" dirty="0"/>
          </a:p>
          <a:p>
            <a:r>
              <a:rPr lang="fr-FR" sz="1800" dirty="0"/>
              <a:t>Cela peut permettre une meilleure gestion des incidents</a:t>
            </a:r>
          </a:p>
          <a:p>
            <a:endParaRPr lang="fr-FR" sz="1800" dirty="0"/>
          </a:p>
          <a:p>
            <a:r>
              <a:rPr lang="fr-FR" sz="1800" dirty="0"/>
              <a:t>Permet d’avoir une meilleure visibilité sur les incidents et les problèmes auxquels on peut s’attendre</a:t>
            </a:r>
          </a:p>
        </p:txBody>
      </p:sp>
    </p:spTree>
    <p:extLst>
      <p:ext uri="{BB962C8B-B14F-4D97-AF65-F5344CB8AC3E}">
        <p14:creationId xmlns:p14="http://schemas.microsoft.com/office/powerpoint/2010/main" val="72518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75EF06-698E-4AFB-A9EB-67DD9E9D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2) Réflexions sur la question posée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97849B-EBA0-4E97-B6D6-21278F275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16576"/>
            <a:ext cx="11029615" cy="3634486"/>
          </a:xfrm>
        </p:spPr>
        <p:txBody>
          <a:bodyPr/>
          <a:lstStyle/>
          <a:p>
            <a:r>
              <a:rPr lang="fr-FR" sz="1800" dirty="0"/>
              <a:t>Est-il plus pratique de prendre la date de résolution ou la date de clôture de l’incident ?</a:t>
            </a:r>
          </a:p>
          <a:p>
            <a:pPr lvl="1"/>
            <a:r>
              <a:rPr lang="fr-FR" sz="1600" dirty="0"/>
              <a:t>(Un incident peut ne pas être clos immédiatement après sa résolution pour permettre plus de tests ou par oubli de la personne s’en occupant)</a:t>
            </a:r>
          </a:p>
          <a:p>
            <a:pPr lvl="1"/>
            <a:r>
              <a:rPr lang="fr-FR" sz="1600" dirty="0"/>
              <a:t>Date de résolution peut avoir pour valeur « ? » (3141 valeurs « ? »)</a:t>
            </a:r>
          </a:p>
          <a:p>
            <a:pPr lvl="1"/>
            <a:r>
              <a:rPr lang="fr-FR" sz="1600" dirty="0"/>
              <a:t>Plus efficace de prendre clôture car indique la résolution complète de l’incident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132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0FD2BA-992D-4A2F-9013-594C87AE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2) Réflexions sur la question posée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F2189D-819B-41F7-A715-08D9C184F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08204"/>
            <a:ext cx="11029615" cy="3634486"/>
          </a:xfrm>
        </p:spPr>
        <p:txBody>
          <a:bodyPr/>
          <a:lstStyle/>
          <a:p>
            <a:r>
              <a:rPr lang="fr-FR" sz="1800" dirty="0"/>
              <a:t>Faut-il prendre en compte la priorité ou l’urgence et l’impact ?</a:t>
            </a:r>
          </a:p>
          <a:p>
            <a:pPr lvl="1"/>
            <a:r>
              <a:rPr lang="fr-FR" sz="1600" dirty="0"/>
              <a:t>(La priorité est calculée par rapport à l’urgence et à l’impact de l’incident)</a:t>
            </a:r>
          </a:p>
          <a:p>
            <a:pPr lvl="1"/>
            <a:r>
              <a:rPr lang="fr-FR" sz="1600" dirty="0"/>
              <a:t>La priorité étant calculée en fonction de l'urgence et de l'impact, elle est plus représentative dans le problème qui nous intéresse</a:t>
            </a:r>
          </a:p>
          <a:p>
            <a:endParaRPr lang="fr-FR" sz="1800" dirty="0"/>
          </a:p>
          <a:p>
            <a:r>
              <a:rPr lang="fr-FR" sz="1800" dirty="0"/>
              <a:t>Le nombre de fois ou l’incident a été réouvert a-t-il un impact sur la durée pendant laquelle l’incident reste ouvert 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1107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545E-C9F1-4D05-907E-F21E5810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Différentes variables créées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7536BE-BD65-498E-88E0-00F095806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/>
              <a:t>Création d’une seule nouvelle variable :</a:t>
            </a:r>
          </a:p>
          <a:p>
            <a:pPr lvl="1"/>
            <a:r>
              <a:rPr lang="fr-FR" sz="1600" dirty="0"/>
              <a:t>« </a:t>
            </a:r>
            <a:r>
              <a:rPr lang="fr-FR" sz="1600" dirty="0" err="1"/>
              <a:t>open_for</a:t>
            </a:r>
            <a:r>
              <a:rPr lang="fr-FR" sz="1600" dirty="0"/>
              <a:t> » : obtenue par la différence entre la variable « </a:t>
            </a:r>
            <a:r>
              <a:rPr lang="fr-FR" sz="1600" dirty="0" err="1"/>
              <a:t>closed_at</a:t>
            </a:r>
            <a:r>
              <a:rPr lang="fr-FR" sz="1600" dirty="0"/>
              <a:t> » et la variable « </a:t>
            </a:r>
            <a:r>
              <a:rPr lang="fr-FR" sz="1600" dirty="0" err="1"/>
              <a:t>opened_at</a:t>
            </a:r>
            <a:r>
              <a:rPr lang="fr-FR" sz="1600" dirty="0"/>
              <a:t> »</a:t>
            </a:r>
          </a:p>
          <a:p>
            <a:endParaRPr lang="fr-FR" sz="1800" dirty="0"/>
          </a:p>
          <a:p>
            <a:r>
              <a:rPr lang="fr-FR" sz="1800" dirty="0"/>
              <a:t>Modification du fichier pour retirer tous les mauvais charactères (« ? », … ) </a:t>
            </a:r>
          </a:p>
          <a:p>
            <a:r>
              <a:rPr lang="fr-FR" sz="1800" dirty="0"/>
              <a:t>Modification du fichier pour transformer toutes les variables en variables de type </a:t>
            </a:r>
            <a:r>
              <a:rPr lang="fr-FR" sz="1800" dirty="0" err="1"/>
              <a:t>Number</a:t>
            </a:r>
            <a:r>
              <a:rPr lang="fr-FR" sz="1800" dirty="0"/>
              <a:t> nécessaires pour appliquer </a:t>
            </a:r>
            <a:r>
              <a:rPr lang="fr-FR" sz="1800"/>
              <a:t>un algorithme </a:t>
            </a:r>
            <a:r>
              <a:rPr lang="fr-FR" sz="1800" dirty="0"/>
              <a:t>de régression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7691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93F894-9025-40EA-B84B-909ABD18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Comment se situe le problème dans le contexte de l’étude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8B924B-50DE-4571-A9AD-2A71EF56B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/>
              <a:t>Il est intéressant d’étudier ce problème car :</a:t>
            </a:r>
          </a:p>
          <a:p>
            <a:pPr lvl="1"/>
            <a:r>
              <a:rPr lang="fr-FR" sz="1600" dirty="0"/>
              <a:t>Il permet d’avoir une vision générale des incidents</a:t>
            </a:r>
          </a:p>
          <a:p>
            <a:pPr lvl="1"/>
            <a:r>
              <a:rPr lang="fr-FR" sz="1600" dirty="0"/>
              <a:t>Il est nécessaire d’avoir une véritable réflexion sur l’importance des différentes variables</a:t>
            </a:r>
          </a:p>
          <a:p>
            <a:pPr lvl="1"/>
            <a:r>
              <a:rPr lang="fr-FR" sz="1600" dirty="0"/>
              <a:t>On voir ainsi quelle variable il est intéressant d’avoir et lesquelles peuvent être considérée comme « inutiles »</a:t>
            </a:r>
          </a:p>
        </p:txBody>
      </p:sp>
    </p:spTree>
    <p:extLst>
      <p:ext uri="{BB962C8B-B14F-4D97-AF65-F5344CB8AC3E}">
        <p14:creationId xmlns:p14="http://schemas.microsoft.com/office/powerpoint/2010/main" val="11550851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242C41"/>
      </a:dk2>
      <a:lt2>
        <a:srgbClr val="E2E8E4"/>
      </a:lt2>
      <a:accent1>
        <a:srgbClr val="D937B0"/>
      </a:accent1>
      <a:accent2>
        <a:srgbClr val="AC25C7"/>
      </a:accent2>
      <a:accent3>
        <a:srgbClr val="7B37D9"/>
      </a:accent3>
      <a:accent4>
        <a:srgbClr val="4747D0"/>
      </a:accent4>
      <a:accent5>
        <a:srgbClr val="377AD9"/>
      </a:accent5>
      <a:accent6>
        <a:srgbClr val="25ACC7"/>
      </a:accent6>
      <a:hlink>
        <a:srgbClr val="5672C6"/>
      </a:hlink>
      <a:folHlink>
        <a:srgbClr val="7F7F7F"/>
      </a:folHlink>
    </a:clrScheme>
    <a:fontScheme name="Dividend">
      <a:majorFont>
        <a:latin typeface="Bahnschrif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News Gothic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358</Words>
  <Application>Microsoft Office PowerPoint</Application>
  <PresentationFormat>Grand écran</PresentationFormat>
  <Paragraphs>39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Bahnschrift</vt:lpstr>
      <vt:lpstr>Gill Sans MT</vt:lpstr>
      <vt:lpstr>News Gothic MT</vt:lpstr>
      <vt:lpstr>Wingdings 2</vt:lpstr>
      <vt:lpstr>DividendVTI</vt:lpstr>
      <vt:lpstr>Projet final python</vt:lpstr>
      <vt:lpstr>Régression =&gt; Prédire le temps restant avant complétion </vt:lpstr>
      <vt:lpstr>1) Tenants et aboutissants</vt:lpstr>
      <vt:lpstr>2) Réflexions sur la question posée</vt:lpstr>
      <vt:lpstr>2) Réflexions sur la question posée</vt:lpstr>
      <vt:lpstr>3) Différentes variables créées</vt:lpstr>
      <vt:lpstr>Comment se situe le problème dans le contexte de l’étude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benjamin charpentier</dc:creator>
  <cp:lastModifiedBy>benjamin charpentier</cp:lastModifiedBy>
  <cp:revision>13</cp:revision>
  <dcterms:created xsi:type="dcterms:W3CDTF">2020-01-25T15:36:40Z</dcterms:created>
  <dcterms:modified xsi:type="dcterms:W3CDTF">2020-01-30T16:53:09Z</dcterms:modified>
</cp:coreProperties>
</file>