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8"/>
  </p:notesMasterIdLst>
  <p:handoutMasterIdLst>
    <p:handoutMasterId r:id="rId19"/>
  </p:handoutMasterIdLst>
  <p:sldIdLst>
    <p:sldId id="257" r:id="rId3"/>
    <p:sldId id="268" r:id="rId4"/>
    <p:sldId id="280" r:id="rId5"/>
    <p:sldId id="261" r:id="rId6"/>
    <p:sldId id="264" r:id="rId7"/>
    <p:sldId id="271" r:id="rId8"/>
    <p:sldId id="272" r:id="rId9"/>
    <p:sldId id="258" r:id="rId10"/>
    <p:sldId id="279" r:id="rId11"/>
    <p:sldId id="26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84" autoAdjust="0"/>
    <p:restoredTop sz="79310" autoAdjust="0"/>
  </p:normalViewPr>
  <p:slideViewPr>
    <p:cSldViewPr snapToGrid="0" snapToObjects="1">
      <p:cViewPr varScale="1">
        <p:scale>
          <a:sx n="57" d="100"/>
          <a:sy n="57" d="100"/>
        </p:scale>
        <p:origin x="2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9-12-2023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9-12-2023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Zowel server als clients worden centraal gestart, zouden ook elk een </a:t>
            </a:r>
            <a:r>
              <a:rPr lang="nl-NL" dirty="0" err="1"/>
              <a:t>main</a:t>
            </a:r>
            <a:r>
              <a:rPr lang="nl-NL" dirty="0"/>
              <a:t> methode kunnen krijgen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794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Zowel server als clients worden centraal gestart, zouden ook elk een </a:t>
            </a:r>
            <a:r>
              <a:rPr lang="nl-NL" dirty="0" err="1"/>
              <a:t>main</a:t>
            </a:r>
            <a:r>
              <a:rPr lang="nl-NL" dirty="0"/>
              <a:t> methode kunnen krijgen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7284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Loadbalancerimp</a:t>
            </a:r>
            <a:r>
              <a:rPr lang="nl-NL" dirty="0"/>
              <a:t> bevat lijst van </a:t>
            </a:r>
            <a:r>
              <a:rPr lang="nl-NL" dirty="0" err="1"/>
              <a:t>serverconnections</a:t>
            </a:r>
            <a:r>
              <a:rPr lang="nl-NL" dirty="0"/>
              <a:t> en heeft 2 belangrijke methodes, </a:t>
            </a:r>
            <a:r>
              <a:rPr lang="nl-NL" dirty="0" err="1"/>
              <a:t>postMessage</a:t>
            </a:r>
            <a:r>
              <a:rPr lang="nl-NL" dirty="0"/>
              <a:t> gaat een </a:t>
            </a:r>
            <a:r>
              <a:rPr lang="nl-NL" dirty="0" err="1"/>
              <a:t>message</a:t>
            </a:r>
            <a:r>
              <a:rPr lang="nl-NL" dirty="0"/>
              <a:t> posten in een </a:t>
            </a:r>
            <a:r>
              <a:rPr lang="nl-NL" dirty="0" err="1"/>
              <a:t>cell</a:t>
            </a:r>
            <a:r>
              <a:rPr lang="nl-NL" dirty="0"/>
              <a:t> in een server. </a:t>
            </a:r>
            <a:r>
              <a:rPr lang="nl-NL" dirty="0" err="1"/>
              <a:t>getMessage</a:t>
            </a:r>
            <a:r>
              <a:rPr lang="nl-NL" dirty="0"/>
              <a:t> gaat een combinatie van </a:t>
            </a:r>
            <a:r>
              <a:rPr lang="nl-NL" dirty="0" err="1"/>
              <a:t>Cell</a:t>
            </a:r>
            <a:r>
              <a:rPr lang="nl-NL" dirty="0"/>
              <a:t> en tag ophalen, dit zou op meerdere servers kunnen staan en zou </a:t>
            </a:r>
            <a:r>
              <a:rPr lang="nl-NL" dirty="0" err="1"/>
              <a:t>meerderekeren</a:t>
            </a:r>
            <a:r>
              <a:rPr lang="nl-NL" dirty="0"/>
              <a:t> kunnen voorkomen. Hij geeft ze allemaal terug maar kan maar 1 </a:t>
            </a:r>
            <a:r>
              <a:rPr lang="nl-NL" dirty="0" err="1"/>
              <a:t>decrypten</a:t>
            </a:r>
            <a:r>
              <a:rPr lang="nl-NL" dirty="0"/>
              <a:t>. Spijtig daje zoveel onnodige dingen moet doen maar was het enigste da ik op kwam. Posten gaat hij in elke server proberen tot hij slaagt.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564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Deze methode word opgeroepen in </a:t>
            </a:r>
            <a:r>
              <a:rPr lang="nl-NL" dirty="0" err="1"/>
              <a:t>while</a:t>
            </a:r>
            <a:r>
              <a:rPr lang="nl-NL" dirty="0"/>
              <a:t> loop in apparte </a:t>
            </a:r>
            <a:r>
              <a:rPr lang="nl-NL" dirty="0" err="1"/>
              <a:t>messageprinter</a:t>
            </a:r>
            <a:r>
              <a:rPr lang="nl-NL" dirty="0"/>
              <a:t> thread, Deze word gestart na succesvolle </a:t>
            </a:r>
            <a:r>
              <a:rPr lang="nl-NL" dirty="0" err="1"/>
              <a:t>bump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2196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Na op </a:t>
            </a:r>
            <a:r>
              <a:rPr lang="nl-NL" dirty="0" err="1"/>
              <a:t>bump</a:t>
            </a:r>
            <a:r>
              <a:rPr lang="nl-NL" dirty="0"/>
              <a:t> te klikken gaat er thread zoeken naar andere </a:t>
            </a:r>
            <a:r>
              <a:rPr lang="nl-NL" dirty="0" err="1"/>
              <a:t>bump</a:t>
            </a:r>
            <a:r>
              <a:rPr lang="nl-NL" dirty="0"/>
              <a:t> files, en die uitlezen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597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0060-51E7-4CE6-8FFC-4AA8A30491C3}" type="datetime1">
              <a:rPr lang="nl-BE" smtClean="0"/>
              <a:t>9/12/2023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FE37-F529-41DB-9E1E-0A1CDD92204A}" type="datetime1">
              <a:rPr lang="nl-BE" smtClean="0"/>
              <a:t>9/12/2023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DF68-8B62-48CC-8D26-166BD37CD209}" type="datetime1">
              <a:rPr lang="nl-BE" smtClean="0"/>
              <a:t>9/12/2023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F096-B89D-4989-883E-A610E66F7AE2}" type="datetime1">
              <a:rPr lang="nl-BE" smtClean="0"/>
              <a:t>9/12/2023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63CC-9873-4C0D-B69A-D5BCAC5A1D4C}" type="datetime1">
              <a:rPr lang="nl-BE" smtClean="0"/>
              <a:t>9/12/2023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C556-50E5-4F2E-8DFE-0BB5DFEE9E1C}" type="datetime1">
              <a:rPr lang="nl-BE" smtClean="0"/>
              <a:t>9/12/2023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DBA2-7ECA-4F29-9348-4E7E25D3C0F5}" type="datetime1">
              <a:rPr lang="nl-BE" smtClean="0"/>
              <a:t>9/12/2023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05E2-6C8D-4537-A292-E6FDDD7FD992}" type="datetime1">
              <a:rPr lang="nl-BE" smtClean="0"/>
              <a:t>9/12/2023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32B-1676-4EFD-91FE-5C7E61091BF8}" type="datetime1">
              <a:rPr lang="nl-BE" smtClean="0"/>
              <a:t>9/12/2023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B3A9-09CF-4E93-83EE-8A867F69F18D}" type="datetime1">
              <a:rPr lang="nl-BE" smtClean="0"/>
              <a:t>9/12/2023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75F5BAD-65CD-46B5-BEC1-090E67A1F92B}" type="datetime1">
              <a:rPr lang="nl-BE" smtClean="0"/>
              <a:t>9/12/2023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F22779D-B37E-4C9E-AABC-8B7075F76A7C}" type="datetime1">
              <a:rPr lang="nl-BE" smtClean="0"/>
              <a:t>9/12/2023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6A6500-C0D4-4907-BC03-3C90ACE8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9" y="1800000"/>
            <a:ext cx="11235346" cy="2386800"/>
          </a:xfrm>
        </p:spPr>
        <p:txBody>
          <a:bodyPr/>
          <a:lstStyle/>
          <a:p>
            <a:r>
              <a:rPr lang="fr-BE" dirty="0"/>
              <a:t> </a:t>
            </a:r>
            <a:r>
              <a:rPr lang="fr-BE" sz="6600" dirty="0"/>
              <a:t>Secure Messaging </a:t>
            </a:r>
            <a:br>
              <a:rPr lang="fr-BE" dirty="0"/>
            </a:br>
            <a:r>
              <a:rPr lang="fr-BE" dirty="0"/>
              <a:t>					</a:t>
            </a:r>
            <a:r>
              <a:rPr lang="fr-BE" sz="2800" dirty="0"/>
              <a:t>– Benjamin Rübenkamp</a:t>
            </a:r>
            <a:endParaRPr lang="en-BE" sz="2800" b="1" dirty="0"/>
          </a:p>
        </p:txBody>
      </p:sp>
    </p:spTree>
    <p:extLst>
      <p:ext uri="{BB962C8B-B14F-4D97-AF65-F5344CB8AC3E}">
        <p14:creationId xmlns:p14="http://schemas.microsoft.com/office/powerpoint/2010/main" val="35895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4388B-511E-4BA5-9A82-3DEDFA97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F9D554-1CBF-450D-B428-B4B9F201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00" y="207036"/>
            <a:ext cx="11041200" cy="1152000"/>
          </a:xfrm>
        </p:spPr>
        <p:txBody>
          <a:bodyPr>
            <a:normAutofit/>
          </a:bodyPr>
          <a:lstStyle/>
          <a:p>
            <a:r>
              <a:rPr lang="fr-BE" b="1" dirty="0"/>
              <a:t>Client</a:t>
            </a:r>
            <a:endParaRPr lang="en-BE" b="1" dirty="0">
              <a:solidFill>
                <a:srgbClr val="1D8DB0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B13902-F38C-309C-855A-132A51B6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1671392"/>
            <a:ext cx="9497750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7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4388B-511E-4BA5-9A82-3DEDFA97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F9D554-1CBF-450D-B428-B4B9F201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00" y="207036"/>
            <a:ext cx="11041200" cy="1152000"/>
          </a:xfrm>
        </p:spPr>
        <p:txBody>
          <a:bodyPr>
            <a:normAutofit/>
          </a:bodyPr>
          <a:lstStyle/>
          <a:p>
            <a:r>
              <a:rPr lang="fr-BE" b="1" dirty="0"/>
              <a:t>Client</a:t>
            </a:r>
            <a:endParaRPr lang="en-BE" b="1" dirty="0">
              <a:solidFill>
                <a:srgbClr val="1D8DB0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49364D8D-C880-D7B2-B87F-3091E78BD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592" y="937735"/>
            <a:ext cx="6510816" cy="49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73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4388B-511E-4BA5-9A82-3DEDFA97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F9D554-1CBF-450D-B428-B4B9F201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00" y="207036"/>
            <a:ext cx="11041200" cy="1152000"/>
          </a:xfrm>
        </p:spPr>
        <p:txBody>
          <a:bodyPr>
            <a:normAutofit/>
          </a:bodyPr>
          <a:lstStyle/>
          <a:p>
            <a:r>
              <a:rPr lang="fr-BE" b="1" dirty="0"/>
              <a:t>Client</a:t>
            </a:r>
            <a:endParaRPr lang="en-BE" b="1" dirty="0">
              <a:solidFill>
                <a:srgbClr val="1D8DB0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6DE50FF-763A-4769-DB53-AE40C5B2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96" y="1148450"/>
            <a:ext cx="7508808" cy="456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0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4388B-511E-4BA5-9A82-3DEDFA97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F9D554-1CBF-450D-B428-B4B9F201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00" y="207036"/>
            <a:ext cx="11041200" cy="1152000"/>
          </a:xfrm>
        </p:spPr>
        <p:txBody>
          <a:bodyPr>
            <a:normAutofit/>
          </a:bodyPr>
          <a:lstStyle/>
          <a:p>
            <a:r>
              <a:rPr lang="fr-BE" b="1" dirty="0"/>
              <a:t>Client</a:t>
            </a:r>
            <a:endParaRPr lang="en-BE" b="1" dirty="0">
              <a:solidFill>
                <a:srgbClr val="1D8DB0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0C32EF0-8B0E-D7F9-0D27-E170D18A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157017"/>
            <a:ext cx="10464800" cy="479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62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4388B-511E-4BA5-9A82-3DEDFA97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F9D554-1CBF-450D-B428-B4B9F201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00" y="207036"/>
            <a:ext cx="11041200" cy="1152000"/>
          </a:xfrm>
        </p:spPr>
        <p:txBody>
          <a:bodyPr>
            <a:normAutofit/>
          </a:bodyPr>
          <a:lstStyle/>
          <a:p>
            <a:r>
              <a:rPr lang="fr-BE" b="1" dirty="0"/>
              <a:t>Client</a:t>
            </a:r>
            <a:endParaRPr lang="en-BE" b="1" dirty="0">
              <a:solidFill>
                <a:srgbClr val="1D8DB0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1B0823E-E7FD-156B-4D76-FA43F2E7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542" y="481286"/>
            <a:ext cx="7697658" cy="294771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2B783E7-421F-4651-588A-2644B669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000" y="3581709"/>
            <a:ext cx="9652000" cy="248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8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4388B-511E-4BA5-9A82-3DEDFA97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F9D554-1CBF-450D-B428-B4B9F201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00" y="207036"/>
            <a:ext cx="11041200" cy="1152000"/>
          </a:xfrm>
        </p:spPr>
        <p:txBody>
          <a:bodyPr>
            <a:normAutofit/>
          </a:bodyPr>
          <a:lstStyle/>
          <a:p>
            <a:r>
              <a:rPr lang="fr-BE" b="1" dirty="0"/>
              <a:t>Client</a:t>
            </a:r>
            <a:endParaRPr lang="en-BE" b="1" dirty="0">
              <a:solidFill>
                <a:srgbClr val="1D8DB0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4CD9323-954A-E0BD-122C-156701DCD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46" y="1599944"/>
            <a:ext cx="846890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608C7B-CE0C-4664-A661-9FF12AE9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B9C8B6E-A5D1-8784-9255-69826655C7F2}"/>
              </a:ext>
            </a:extLst>
          </p:cNvPr>
          <p:cNvSpPr txBox="1"/>
          <p:nvPr/>
        </p:nvSpPr>
        <p:spPr>
          <a:xfrm>
            <a:off x="576000" y="525635"/>
            <a:ext cx="8295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/>
              <a:t>Structuur</a:t>
            </a:r>
            <a:endParaRPr lang="nl-BE" sz="440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599273E-22B2-4933-522E-8689E7A8267B}"/>
              </a:ext>
            </a:extLst>
          </p:cNvPr>
          <p:cNvSpPr/>
          <p:nvPr/>
        </p:nvSpPr>
        <p:spPr>
          <a:xfrm>
            <a:off x="820270" y="2327486"/>
            <a:ext cx="2326342" cy="769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712EFEA-B452-AEBC-0F52-DCF4A0C80D38}"/>
              </a:ext>
            </a:extLst>
          </p:cNvPr>
          <p:cNvSpPr/>
          <p:nvPr/>
        </p:nvSpPr>
        <p:spPr>
          <a:xfrm>
            <a:off x="820270" y="3585593"/>
            <a:ext cx="2326342" cy="769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B30F4E86-B639-FDF7-AC94-2F1BB2C80D8D}"/>
              </a:ext>
            </a:extLst>
          </p:cNvPr>
          <p:cNvSpPr/>
          <p:nvPr/>
        </p:nvSpPr>
        <p:spPr>
          <a:xfrm>
            <a:off x="3523129" y="2765322"/>
            <a:ext cx="3361765" cy="11751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6202CEFE-9C67-9657-783A-078DB13E0844}"/>
              </a:ext>
            </a:extLst>
          </p:cNvPr>
          <p:cNvSpPr/>
          <p:nvPr/>
        </p:nvSpPr>
        <p:spPr>
          <a:xfrm>
            <a:off x="7853082" y="2030506"/>
            <a:ext cx="3361765" cy="769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0C96ED3A-BAE7-134A-D70E-AF83FCA72E1B}"/>
              </a:ext>
            </a:extLst>
          </p:cNvPr>
          <p:cNvSpPr/>
          <p:nvPr/>
        </p:nvSpPr>
        <p:spPr>
          <a:xfrm>
            <a:off x="7853080" y="2944907"/>
            <a:ext cx="3361765" cy="769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6986885D-4FFB-BA93-541B-C78F1ACFC8D3}"/>
              </a:ext>
            </a:extLst>
          </p:cNvPr>
          <p:cNvSpPr/>
          <p:nvPr/>
        </p:nvSpPr>
        <p:spPr>
          <a:xfrm>
            <a:off x="7853082" y="3859307"/>
            <a:ext cx="3361765" cy="769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4D1DE064-992F-149E-F406-B8A30DEE55E1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3146612" y="2712207"/>
            <a:ext cx="376517" cy="64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2BD842C-38DD-B6D8-8F90-33650D0E908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146612" y="3352892"/>
            <a:ext cx="376517" cy="61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D4A59A40-7E8D-5B88-7ADF-F5F1CEB10CD1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>
            <a:off x="6884894" y="3352892"/>
            <a:ext cx="968188" cy="89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558C7CB8-529A-B1A9-D346-C7B32031C761}"/>
              </a:ext>
            </a:extLst>
          </p:cNvPr>
          <p:cNvCxnSpPr>
            <a:stCxn id="7" idx="3"/>
            <a:endCxn id="9" idx="2"/>
          </p:cNvCxnSpPr>
          <p:nvPr/>
        </p:nvCxnSpPr>
        <p:spPr>
          <a:xfrm flipV="1">
            <a:off x="6884894" y="3329628"/>
            <a:ext cx="968186" cy="2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23F26BC8-9A55-6965-B3CC-37600DD3BEC0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6884894" y="2415227"/>
            <a:ext cx="968188" cy="93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6E7328E4-6CB9-6B76-18CD-BE1DAEE63248}"/>
              </a:ext>
            </a:extLst>
          </p:cNvPr>
          <p:cNvSpPr txBox="1"/>
          <p:nvPr/>
        </p:nvSpPr>
        <p:spPr>
          <a:xfrm>
            <a:off x="4101353" y="3110427"/>
            <a:ext cx="244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chemeClr val="bg1"/>
                </a:solidFill>
              </a:rPr>
              <a:t>LoadBalancer</a:t>
            </a:r>
            <a:endParaRPr lang="nl-BE" sz="2400" dirty="0">
              <a:solidFill>
                <a:schemeClr val="bg1"/>
              </a:solidFill>
            </a:endParaRP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CF4379C2-822E-FDBD-3D3B-4D55CEA5E129}"/>
              </a:ext>
            </a:extLst>
          </p:cNvPr>
          <p:cNvSpPr txBox="1"/>
          <p:nvPr/>
        </p:nvSpPr>
        <p:spPr>
          <a:xfrm>
            <a:off x="1506069" y="2451521"/>
            <a:ext cx="244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Client</a:t>
            </a:r>
            <a:endParaRPr lang="nl-BE" sz="2400" dirty="0">
              <a:solidFill>
                <a:schemeClr val="bg1"/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E2969543-C977-4DB4-6702-947E36032E14}"/>
              </a:ext>
            </a:extLst>
          </p:cNvPr>
          <p:cNvSpPr txBox="1"/>
          <p:nvPr/>
        </p:nvSpPr>
        <p:spPr>
          <a:xfrm>
            <a:off x="1506069" y="3722017"/>
            <a:ext cx="244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Client</a:t>
            </a:r>
            <a:endParaRPr lang="nl-BE" sz="2400" dirty="0">
              <a:solidFill>
                <a:schemeClr val="bg1"/>
              </a:solidFill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05F20917-BB06-BF6E-F58B-8AC37AF1223E}"/>
              </a:ext>
            </a:extLst>
          </p:cNvPr>
          <p:cNvSpPr txBox="1"/>
          <p:nvPr/>
        </p:nvSpPr>
        <p:spPr>
          <a:xfrm>
            <a:off x="8659904" y="2184395"/>
            <a:ext cx="244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chemeClr val="bg1"/>
                </a:solidFill>
              </a:rPr>
              <a:t>ChatServer</a:t>
            </a:r>
            <a:endParaRPr lang="nl-BE" sz="2400" dirty="0">
              <a:solidFill>
                <a:schemeClr val="bg1"/>
              </a:solidFill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BE1DA123-F865-3FC8-4160-D1ABAE52EEB7}"/>
              </a:ext>
            </a:extLst>
          </p:cNvPr>
          <p:cNvSpPr txBox="1"/>
          <p:nvPr/>
        </p:nvSpPr>
        <p:spPr>
          <a:xfrm>
            <a:off x="8592671" y="3075184"/>
            <a:ext cx="244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chemeClr val="bg1"/>
                </a:solidFill>
              </a:rPr>
              <a:t>ChatServer</a:t>
            </a:r>
            <a:endParaRPr lang="nl-BE" sz="2400" dirty="0">
              <a:solidFill>
                <a:schemeClr val="bg1"/>
              </a:solidFill>
            </a:endParaRP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D025135A-7658-38E0-49AC-3F9CF0676FB1}"/>
              </a:ext>
            </a:extLst>
          </p:cNvPr>
          <p:cNvSpPr txBox="1"/>
          <p:nvPr/>
        </p:nvSpPr>
        <p:spPr>
          <a:xfrm>
            <a:off x="8592670" y="4013194"/>
            <a:ext cx="244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chemeClr val="bg1"/>
                </a:solidFill>
              </a:rPr>
              <a:t>ChatServer</a:t>
            </a:r>
            <a:endParaRPr lang="nl-B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7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608C7B-CE0C-4664-A661-9FF12AE9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B9C8B6E-A5D1-8784-9255-69826655C7F2}"/>
              </a:ext>
            </a:extLst>
          </p:cNvPr>
          <p:cNvSpPr txBox="1"/>
          <p:nvPr/>
        </p:nvSpPr>
        <p:spPr>
          <a:xfrm>
            <a:off x="1948168" y="681005"/>
            <a:ext cx="8295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err="1"/>
              <a:t>Main</a:t>
            </a:r>
            <a:endParaRPr lang="nl-BE" sz="4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EE66899-C7C9-FAFE-ACA8-AC9CED1BB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168" y="1986020"/>
            <a:ext cx="8295664" cy="37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8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D42F7F-3A92-4F03-955D-D00793D9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770F90-8F78-4C53-A9FD-D89E492C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LoadBalancerImpl</a:t>
            </a:r>
            <a:endParaRPr lang="en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E74DD4A-6697-B9FB-B44B-335716A97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151" y="2090550"/>
            <a:ext cx="8935697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0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6CFA4-9EC5-4F8A-9335-D21E1701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713B216-317F-7FDB-9847-C9A3AAF34747}"/>
              </a:ext>
            </a:extLst>
          </p:cNvPr>
          <p:cNvSpPr txBox="1">
            <a:spLocks/>
          </p:cNvSpPr>
          <p:nvPr/>
        </p:nvSpPr>
        <p:spPr>
          <a:xfrm>
            <a:off x="728400" y="3594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fr-BE"/>
              <a:t>LoadBalancerImpl</a:t>
            </a:r>
            <a:endParaRPr lang="en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6A8DFB-DCF8-8BD9-7385-4949CC34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3" y="1980998"/>
            <a:ext cx="8297433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8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6CFA4-9EC5-4F8A-9335-D21E1701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713B216-317F-7FDB-9847-C9A3AAF34747}"/>
              </a:ext>
            </a:extLst>
          </p:cNvPr>
          <p:cNvSpPr txBox="1">
            <a:spLocks/>
          </p:cNvSpPr>
          <p:nvPr/>
        </p:nvSpPr>
        <p:spPr>
          <a:xfrm>
            <a:off x="728400" y="3594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fr-BE"/>
              <a:t>LoadBalancerImpl</a:t>
            </a:r>
            <a:endParaRPr lang="en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583A429-8946-3A4F-3ED8-76A401211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6" y="2012986"/>
            <a:ext cx="10651067" cy="283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9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6CFA4-9EC5-4F8A-9335-D21E1701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713B216-317F-7FDB-9847-C9A3AAF34747}"/>
              </a:ext>
            </a:extLst>
          </p:cNvPr>
          <p:cNvSpPr txBox="1">
            <a:spLocks/>
          </p:cNvSpPr>
          <p:nvPr/>
        </p:nvSpPr>
        <p:spPr>
          <a:xfrm>
            <a:off x="728400" y="3594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fr-BE"/>
              <a:t>LoadBalancerImpl</a:t>
            </a:r>
            <a:endParaRPr lang="en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512E3C5-3D22-2F10-6E78-97D8969A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89" y="1337192"/>
            <a:ext cx="9836422" cy="418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0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DA73EB-ED03-4580-9441-78550C38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E3D0304-9085-C51D-3E96-A385D22FD6A2}"/>
              </a:ext>
            </a:extLst>
          </p:cNvPr>
          <p:cNvSpPr txBox="1">
            <a:spLocks/>
          </p:cNvSpPr>
          <p:nvPr/>
        </p:nvSpPr>
        <p:spPr>
          <a:xfrm>
            <a:off x="328231" y="162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fr-BE" dirty="0" err="1"/>
              <a:t>ChatServerImpl</a:t>
            </a:r>
            <a:endParaRPr lang="en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658ADFDD-DD23-4EEB-8D67-2466A06EE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69" y="1802723"/>
            <a:ext cx="8307262" cy="255608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B509BA39-701F-950E-CDAD-5EE5B5684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369" y="2667410"/>
            <a:ext cx="8307262" cy="263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9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DA73EB-ED03-4580-9441-78550C38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E3D0304-9085-C51D-3E96-A385D22FD6A2}"/>
              </a:ext>
            </a:extLst>
          </p:cNvPr>
          <p:cNvSpPr txBox="1">
            <a:spLocks/>
          </p:cNvSpPr>
          <p:nvPr/>
        </p:nvSpPr>
        <p:spPr>
          <a:xfrm>
            <a:off x="328231" y="162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fr-BE" dirty="0" err="1"/>
              <a:t>ChatServerImpl</a:t>
            </a:r>
            <a:endParaRPr lang="en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16354F7-6F50-6828-E690-9439F7B4E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58" y="1314000"/>
            <a:ext cx="7230484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7021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202</Words>
  <Application>Microsoft Office PowerPoint</Application>
  <PresentationFormat>Breedbeeld</PresentationFormat>
  <Paragraphs>45</Paragraphs>
  <Slides>15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KU Leuven</vt:lpstr>
      <vt:lpstr>KU Leuven Sedes</vt:lpstr>
      <vt:lpstr> Secure Messaging       – Benjamin Rübenkamp</vt:lpstr>
      <vt:lpstr>PowerPoint-presentatie</vt:lpstr>
      <vt:lpstr>PowerPoint-presentatie</vt:lpstr>
      <vt:lpstr>LoadBalancerImpl</vt:lpstr>
      <vt:lpstr>PowerPoint-presentatie</vt:lpstr>
      <vt:lpstr>PowerPoint-presentatie</vt:lpstr>
      <vt:lpstr>PowerPoint-presentatie</vt:lpstr>
      <vt:lpstr>PowerPoint-presentatie</vt:lpstr>
      <vt:lpstr>PowerPoint-presentatie</vt:lpstr>
      <vt:lpstr>Client</vt:lpstr>
      <vt:lpstr>Client</vt:lpstr>
      <vt:lpstr>Client</vt:lpstr>
      <vt:lpstr>Client</vt:lpstr>
      <vt:lpstr>Client</vt:lpstr>
      <vt:lpstr>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2023-12-09T21:35:53Z</dcterms:modified>
</cp:coreProperties>
</file>