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BD347-D8AD-4894-8EB6-F7ED9D6ED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Practica Git y GitHub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B05CAB-94CA-4A39-BB95-249410337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Probando comandos</a:t>
            </a:r>
          </a:p>
          <a:p>
            <a:r>
              <a:rPr lang="es-MX" dirty="0"/>
              <a:t>TI-91</a:t>
            </a:r>
          </a:p>
          <a:p>
            <a:r>
              <a:rPr lang="es-MX" dirty="0"/>
              <a:t>Sánchez Robledo Benjamín</a:t>
            </a:r>
          </a:p>
        </p:txBody>
      </p:sp>
    </p:spTree>
    <p:extLst>
      <p:ext uri="{BB962C8B-B14F-4D97-AF65-F5344CB8AC3E}">
        <p14:creationId xmlns:p14="http://schemas.microsoft.com/office/powerpoint/2010/main" val="1868580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7F7D5-59F8-4E4F-96E4-1F8F4A21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</a:t>
            </a:r>
            <a:r>
              <a:rPr lang="es-MX" dirty="0" err="1"/>
              <a:t>reset</a:t>
            </a:r>
            <a:r>
              <a:rPr lang="es-MX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5A12EC-6FD7-44B2-821B-AC46AC8BE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eliminar las versiones con comando del </a:t>
            </a:r>
            <a:r>
              <a:rPr lang="es-MX" dirty="0" err="1"/>
              <a:t>git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F0DA4E-9D13-478C-8F4D-ABBF2FF54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32" y="2923388"/>
            <a:ext cx="59055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5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D4F57-AE86-4348-967B-BC1162C2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merge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4AD555-4424-4DD9-98D9-68468FB6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unir las ramas, te vas a la rama que deseas unirla y ejecutas el </a:t>
            </a:r>
            <a:r>
              <a:rPr lang="es-MX" dirty="0" err="1"/>
              <a:t>merge</a:t>
            </a:r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331FAB-EF9A-4EC4-9945-6CDD77A2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25" y="3019887"/>
            <a:ext cx="60388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1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E68472-1B9C-44B1-B9E7-AEB571D7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</a:t>
            </a:r>
            <a:r>
              <a:rPr lang="es-MX" dirty="0" err="1"/>
              <a:t>commit</a:t>
            </a:r>
            <a:r>
              <a:rPr lang="es-MX" dirty="0"/>
              <a:t> </a:t>
            </a:r>
            <a:r>
              <a:rPr lang="es-MX" dirty="0" err="1"/>
              <a:t>amend</a:t>
            </a:r>
            <a:r>
              <a:rPr lang="es-MX" dirty="0"/>
              <a:t> –m “</a:t>
            </a:r>
            <a:r>
              <a:rPr lang="es-MX" dirty="0" err="1"/>
              <a:t>ament</a:t>
            </a:r>
            <a:r>
              <a:rPr lang="es-MX" dirty="0"/>
              <a:t>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A89BF1-4736-41F2-B42C-F6411FFEF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Cambia el nombre del </a:t>
            </a:r>
            <a:r>
              <a:rPr lang="es-MX" dirty="0" err="1"/>
              <a:t>commit</a:t>
            </a:r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5DC577-60EA-4E6A-A4F7-C4A80FAE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14" y="2748618"/>
            <a:ext cx="59055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2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A20223-5026-4194-8A1F-1928F477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98BD20-E8C5-4A43-BED3-79696EBCD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37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5A1A6-320A-432B-97ED-BCFAC658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</a:t>
            </a:r>
            <a:r>
              <a:rPr lang="es-MX" dirty="0" err="1"/>
              <a:t>init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8B82500-4610-406B-B0B3-C5654849F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Use </a:t>
            </a:r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init</a:t>
            </a:r>
            <a:r>
              <a:rPr lang="es-MX" dirty="0"/>
              <a:t> en una carpeta para inicializar el </a:t>
            </a:r>
            <a:r>
              <a:rPr lang="es-MX" dirty="0" err="1"/>
              <a:t>git</a:t>
            </a:r>
            <a:endParaRPr lang="es-MX" dirty="0"/>
          </a:p>
          <a:p>
            <a:endParaRPr lang="es-MX" dirty="0"/>
          </a:p>
        </p:txBody>
      </p:sp>
      <p:pic>
        <p:nvPicPr>
          <p:cNvPr id="6" name="Marcador de contenido 3">
            <a:extLst>
              <a:ext uri="{FF2B5EF4-FFF2-40B4-BE49-F238E27FC236}">
                <a16:creationId xmlns:a16="http://schemas.microsoft.com/office/drawing/2014/main" id="{1F661E8C-DD2A-4550-851C-9F597FE96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44" y="3453606"/>
            <a:ext cx="74485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2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C52F-BDC6-407E-B1B5-7E091ECD8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clone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88A9CE-D849-4343-8F43-0B50A268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Clone el repositorio en una carpeta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832086-71C5-4627-9297-64199A07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08" y="2766226"/>
            <a:ext cx="54959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5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0A288-F100-45CF-A3B4-8B333157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status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CF0EC-0449-4E02-94A1-51EAFDB53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ver el estado de los cambios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C220DAB-0EDB-4885-B4A7-E9DC8EA6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81881"/>
            <a:ext cx="65341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2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1574F-E9BD-4BCF-88A1-815A615F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</a:t>
            </a:r>
            <a:r>
              <a:rPr lang="es-MX" dirty="0" err="1"/>
              <a:t>add</a:t>
            </a:r>
            <a:r>
              <a:rPr lang="es-MX" dirty="0"/>
              <a:t> 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835DF9-9A12-45A9-9766-B5304B6A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añadir los cambios agregados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BFFCC3-0EB0-4C56-A5C3-3EC4805C6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71" y="3060140"/>
            <a:ext cx="60864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92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B0437-90B6-4DE7-A627-52EE5428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</a:t>
            </a:r>
            <a:r>
              <a:rPr lang="es-MX" dirty="0" err="1"/>
              <a:t>commit</a:t>
            </a:r>
            <a:r>
              <a:rPr lang="es-MX" dirty="0"/>
              <a:t> –m “-”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3B166F-1E08-4C9F-B9CE-0A564B27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22" y="2219312"/>
            <a:ext cx="8596668" cy="3880773"/>
          </a:xfrm>
        </p:spPr>
        <p:txBody>
          <a:bodyPr/>
          <a:lstStyle/>
          <a:p>
            <a:r>
              <a:rPr lang="es-MX" dirty="0"/>
              <a:t>Para guardar el </a:t>
            </a:r>
            <a:r>
              <a:rPr lang="es-MX" dirty="0" err="1"/>
              <a:t>commit</a:t>
            </a:r>
            <a:r>
              <a:rPr lang="es-MX" dirty="0"/>
              <a:t> o versión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815D4F-8641-4370-9D4C-F09638B79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66" y="3076574"/>
            <a:ext cx="8141298" cy="97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5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30F04-EB93-4919-8C10-B5F7DB42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</a:t>
            </a:r>
            <a:r>
              <a:rPr lang="es-MX" dirty="0" err="1"/>
              <a:t>commit</a:t>
            </a:r>
            <a:r>
              <a:rPr lang="es-MX" dirty="0"/>
              <a:t> –am “……”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B6E8E-657A-4AEE-AEFA-EED7F869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agregar </a:t>
            </a:r>
            <a:r>
              <a:rPr lang="es-MX" dirty="0" err="1"/>
              <a:t>commits</a:t>
            </a:r>
            <a:r>
              <a:rPr lang="es-MX" dirty="0"/>
              <a:t> a documentos ya cargados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E74053-4A80-4653-8E57-7CA0769F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53" y="3013963"/>
            <a:ext cx="57721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1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1A981-2FA3-45CD-B72D-7CD988BC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rm</a:t>
            </a:r>
            <a:r>
              <a:rPr lang="es-MX" dirty="0"/>
              <a:t> name.txt -f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79AE1B-5D84-4302-A9DD-0D06A2CB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eliminar un archivo agregado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6DCEAF-7ED8-4D7A-B0BD-6F3D4BEF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14" y="3092872"/>
            <a:ext cx="59626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9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C4D57-EAAA-4A26-BB7E-C0B622D2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Git Branch nombre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A2F76-30E3-4FBB-A999-EAEF322D4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crear la rama 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01FEA5-F9A7-45AC-A7F7-9E06D0065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56" y="2770683"/>
            <a:ext cx="27717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644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131</Words>
  <Application>Microsoft Office PowerPoint</Application>
  <PresentationFormat>Panorámica</PresentationFormat>
  <Paragraphs>26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Practica Git y GitHub</vt:lpstr>
      <vt:lpstr>Git init</vt:lpstr>
      <vt:lpstr>Git clone</vt:lpstr>
      <vt:lpstr>Git status</vt:lpstr>
      <vt:lpstr>Git add .</vt:lpstr>
      <vt:lpstr>Git commit –m “-”</vt:lpstr>
      <vt:lpstr>Git commit –am “……”</vt:lpstr>
      <vt:lpstr>git rm name.txt -f</vt:lpstr>
      <vt:lpstr>Git Branch nombre</vt:lpstr>
      <vt:lpstr>Git reset </vt:lpstr>
      <vt:lpstr>git merge</vt:lpstr>
      <vt:lpstr>Git commit amend –m “ament”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 Git y GitHub</dc:title>
  <dc:creator>LAB08-PC22</dc:creator>
  <cp:lastModifiedBy>LAB08-PC22</cp:lastModifiedBy>
  <cp:revision>4</cp:revision>
  <dcterms:created xsi:type="dcterms:W3CDTF">2022-06-21T21:33:28Z</dcterms:created>
  <dcterms:modified xsi:type="dcterms:W3CDTF">2022-06-21T22:09:30Z</dcterms:modified>
</cp:coreProperties>
</file>