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D347-D8AD-4894-8EB6-F7ED9D6ED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Practica Git y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B05CAB-94CA-4A39-BB95-249410337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Probando comandos</a:t>
            </a:r>
          </a:p>
          <a:p>
            <a:r>
              <a:rPr lang="es-MX" dirty="0"/>
              <a:t>TI-91</a:t>
            </a:r>
          </a:p>
          <a:p>
            <a:r>
              <a:rPr lang="es-MX" dirty="0"/>
              <a:t>Sánchez Robledo Benjamín</a:t>
            </a:r>
          </a:p>
        </p:txBody>
      </p:sp>
    </p:spTree>
    <p:extLst>
      <p:ext uri="{BB962C8B-B14F-4D97-AF65-F5344CB8AC3E}">
        <p14:creationId xmlns:p14="http://schemas.microsoft.com/office/powerpoint/2010/main" val="186858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7F7D5-59F8-4E4F-96E4-1F8F4A21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reset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A12EC-6FD7-44B2-821B-AC46AC8B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eliminar las versiones con comando del </a:t>
            </a:r>
            <a:r>
              <a:rPr lang="es-MX" dirty="0" err="1"/>
              <a:t>git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F0DA4E-9D13-478C-8F4D-ABBF2FF5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32" y="2923388"/>
            <a:ext cx="5905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4F57-AE86-4348-967B-BC1162C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merge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AD555-4424-4DD9-98D9-68468FB6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unir las ramas, te vas a la rama que deseas unirla y ejecutas el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331FAB-EF9A-4EC4-9945-6CDD77A2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5" y="3019887"/>
            <a:ext cx="6038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1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8472-1B9C-44B1-B9E7-AEB571D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commit</a:t>
            </a:r>
            <a:r>
              <a:rPr lang="es-MX" dirty="0"/>
              <a:t> </a:t>
            </a:r>
            <a:r>
              <a:rPr lang="es-MX" dirty="0" err="1"/>
              <a:t>amend</a:t>
            </a:r>
            <a:r>
              <a:rPr lang="es-MX" dirty="0"/>
              <a:t> –m “</a:t>
            </a:r>
            <a:r>
              <a:rPr lang="es-MX" dirty="0" err="1"/>
              <a:t>ament</a:t>
            </a:r>
            <a:r>
              <a:rPr lang="es-MX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89BF1-4736-41F2-B42C-F6411FFE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Cambia el nombre del </a:t>
            </a:r>
            <a:r>
              <a:rPr lang="es-MX" dirty="0" err="1"/>
              <a:t>commit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5DC577-60EA-4E6A-A4F7-C4A80FA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14" y="2748618"/>
            <a:ext cx="5905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0223-5026-4194-8A1F-1928F477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pull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8BD20-E8C5-4A43-BED3-79696EBC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Extraer los cambios realizados por el equipo de trabajo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D48CE5-082F-41FE-BF84-DB17972C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3" y="2667131"/>
            <a:ext cx="3795274" cy="8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91A5-AAFA-49AA-B8E5-013800C9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Grep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4FEB5-14F2-40D0-B9FC-93B0E900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Busca archivos y muestra el </a:t>
            </a:r>
            <a:r>
              <a:rPr lang="es-MX" dirty="0" err="1"/>
              <a:t>codigo</a:t>
            </a:r>
            <a:r>
              <a:rPr lang="es-MX" dirty="0"/>
              <a:t>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821F51-FDA2-4270-8A34-F5BAC4E6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3019425"/>
            <a:ext cx="5610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B135-34E8-4F1D-87C1-3D4DBB26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stach</a:t>
            </a: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AC3F2-33A1-4D92-A394-804C9E78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Guarda cambios automáticamente en el </a:t>
            </a:r>
            <a:r>
              <a:rPr lang="es-MX" dirty="0" err="1"/>
              <a:t>commit</a:t>
            </a:r>
            <a:r>
              <a:rPr lang="es-MX" dirty="0"/>
              <a:t> anterior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779E3E-1CFB-418D-AB60-B6C5B9CA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22" y="2991287"/>
            <a:ext cx="6019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B4FF-C71A-4F25-86C2-EF719D3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rebace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72B79-83BD-4576-8A48-3354144F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Mueve la totalidad de una rama a otro punto del árbol.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DB2E8D-EE4C-478B-9078-A4C11B97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75" y="2963542"/>
            <a:ext cx="6143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D46F0-86BD-47AB-8401-6D0125BE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log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D6FBB-04F3-48F7-AC12-36FB9E12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Muestra los </a:t>
            </a:r>
            <a:r>
              <a:rPr lang="es-MX" dirty="0" err="1"/>
              <a:t>commit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BEEAB3-DF80-4F58-A11B-4D8ADE6A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68" y="2548342"/>
            <a:ext cx="5406530" cy="37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6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06C94-F0EC-4AFF-9BFD-B5186CF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 cherry-pick 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A10EDF-A694-4F30-88B6-AB26FD5E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81" y="2815431"/>
            <a:ext cx="6010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A1A6-320A-432B-97ED-BCFAC658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init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8B82500-4610-406B-B0B3-C5654849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Use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r>
              <a:rPr lang="es-MX" dirty="0"/>
              <a:t> en una carpeta para inicializar el </a:t>
            </a:r>
            <a:r>
              <a:rPr lang="es-MX" dirty="0" err="1"/>
              <a:t>git</a:t>
            </a:r>
            <a:endParaRPr lang="es-MX" dirty="0"/>
          </a:p>
          <a:p>
            <a:endParaRPr lang="es-MX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1F661E8C-DD2A-4550-851C-9F597FE9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4" y="3453606"/>
            <a:ext cx="7448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C52F-BDC6-407E-B1B5-7E091ECD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clone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8A9CE-D849-4343-8F43-0B50A268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Clone el repositorio en una carpeta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32086-71C5-4627-9297-64199A07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08" y="2766226"/>
            <a:ext cx="5495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A288-F100-45CF-A3B4-8B333157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status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CF0EC-0449-4E02-94A1-51EAFDB5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ver el estado de los cambios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220DAB-0EDB-4885-B4A7-E9DC8EA6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81881"/>
            <a:ext cx="6534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574F-E9BD-4BCF-88A1-815A615F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35DF9-9A12-45A9-9766-B5304B6A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añadir los cambios agregados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FFCC3-0EB0-4C56-A5C3-3EC4805C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1" y="3060140"/>
            <a:ext cx="608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B0437-90B6-4DE7-A627-52EE5428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commit</a:t>
            </a:r>
            <a:r>
              <a:rPr lang="es-MX" dirty="0"/>
              <a:t> –m “-”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B166F-1E08-4C9F-B9CE-0A564B27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2" y="2219312"/>
            <a:ext cx="8596668" cy="3880773"/>
          </a:xfrm>
        </p:spPr>
        <p:txBody>
          <a:bodyPr/>
          <a:lstStyle/>
          <a:p>
            <a:r>
              <a:rPr lang="es-MX" dirty="0"/>
              <a:t>Para guardar el </a:t>
            </a:r>
            <a:r>
              <a:rPr lang="es-MX" dirty="0" err="1"/>
              <a:t>commit</a:t>
            </a:r>
            <a:r>
              <a:rPr lang="es-MX" dirty="0"/>
              <a:t> o versión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15D4F-8641-4370-9D4C-F09638B7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6" y="3076574"/>
            <a:ext cx="8141298" cy="9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F04-EB93-4919-8C10-B5F7DB4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commit</a:t>
            </a:r>
            <a:r>
              <a:rPr lang="es-MX" dirty="0"/>
              <a:t> –am “……”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B6E8E-657A-4AEE-AEFA-EED7F869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agregar </a:t>
            </a:r>
            <a:r>
              <a:rPr lang="es-MX" dirty="0" err="1"/>
              <a:t>commits</a:t>
            </a:r>
            <a:r>
              <a:rPr lang="es-MX" dirty="0"/>
              <a:t> a documentos ya cargados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E74053-4A80-4653-8E57-7CA0769F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53" y="3013963"/>
            <a:ext cx="5772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1A981-2FA3-45CD-B72D-7CD988BC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rm</a:t>
            </a:r>
            <a:r>
              <a:rPr lang="es-MX" dirty="0"/>
              <a:t> name.txt -f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9AE1B-5D84-4302-A9DD-0D06A2CB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eliminar un archivo agregado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6DCEAF-7ED8-4D7A-B0BD-6F3D4BEF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14" y="3092872"/>
            <a:ext cx="5962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C4D57-EAAA-4A26-BB7E-C0B622D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Branch nombre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A2F76-30E3-4FBB-A999-EAEF322D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la rama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01FEA5-F9A7-45AC-A7F7-9E06D006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6" y="2770683"/>
            <a:ext cx="2771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4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183</Words>
  <Application>Microsoft Office PowerPoint</Application>
  <PresentationFormat>Panorámica</PresentationFormat>
  <Paragraphs>37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Practica Git y GitHub</vt:lpstr>
      <vt:lpstr>Git init</vt:lpstr>
      <vt:lpstr>Git clone</vt:lpstr>
      <vt:lpstr>Git status</vt:lpstr>
      <vt:lpstr>Git add .</vt:lpstr>
      <vt:lpstr>Git commit –m “-”</vt:lpstr>
      <vt:lpstr>Git commit –am “……”</vt:lpstr>
      <vt:lpstr>git rm name.txt -f</vt:lpstr>
      <vt:lpstr>Git Branch nombre</vt:lpstr>
      <vt:lpstr>Git reset </vt:lpstr>
      <vt:lpstr>git merge</vt:lpstr>
      <vt:lpstr>Git commit amend –m “ament”</vt:lpstr>
      <vt:lpstr>Git pull</vt:lpstr>
      <vt:lpstr>Git Grep</vt:lpstr>
      <vt:lpstr>Git stach </vt:lpstr>
      <vt:lpstr>Git rebace</vt:lpstr>
      <vt:lpstr>Git log</vt:lpstr>
      <vt:lpstr>git cherry-pick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Git y GitHub</dc:title>
  <dc:creator>LAB08-PC22</dc:creator>
  <cp:lastModifiedBy>LAB08-PC22</cp:lastModifiedBy>
  <cp:revision>6</cp:revision>
  <dcterms:created xsi:type="dcterms:W3CDTF">2022-06-21T21:33:28Z</dcterms:created>
  <dcterms:modified xsi:type="dcterms:W3CDTF">2022-06-21T22:32:15Z</dcterms:modified>
</cp:coreProperties>
</file>