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64549"/>
    <a:srgbClr val="5A7655"/>
    <a:srgbClr val="9BB175"/>
    <a:srgbClr val="D0C782"/>
    <a:srgbClr val="C0422F"/>
    <a:srgbClr val="149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9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5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5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E8E7-1806-1D47-9614-5968FBD44712}" type="datetimeFigureOut">
              <a:rPr lang="en-US" smtClean="0"/>
              <a:t>23.12.19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1DBE-B105-8747-A933-768291B9A9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5150" y="2013995"/>
            <a:ext cx="2672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C0422F"/>
                </a:solidFill>
                <a:latin typeface="Phosphate Inline"/>
                <a:cs typeface="Phosphate Inline"/>
              </a:rPr>
              <a:t>E</a:t>
            </a:r>
            <a:r>
              <a:rPr lang="en-US" sz="9600" dirty="0" smtClean="0">
                <a:solidFill>
                  <a:srgbClr val="D0C782"/>
                </a:solidFill>
                <a:latin typeface="Phosphate Inline"/>
                <a:cs typeface="Phosphate Inline"/>
              </a:rPr>
              <a:t>L</a:t>
            </a:r>
            <a:r>
              <a:rPr lang="en-US" sz="9600" dirty="0" smtClean="0">
                <a:solidFill>
                  <a:srgbClr val="5A7655"/>
                </a:solidFill>
                <a:latin typeface="Phosphate Inline"/>
                <a:cs typeface="Phosphate Inline"/>
              </a:rPr>
              <a:t>L</a:t>
            </a:r>
            <a:r>
              <a:rPr lang="en-US" sz="9600" dirty="0" smtClean="0">
                <a:solidFill>
                  <a:srgbClr val="264549"/>
                </a:solidFill>
                <a:latin typeface="Phosphate Inline"/>
                <a:cs typeface="Phosphate Inline"/>
              </a:rPr>
              <a:t>A</a:t>
            </a:r>
            <a:endParaRPr lang="en-US" sz="9600" dirty="0">
              <a:solidFill>
                <a:srgbClr val="264549"/>
              </a:solidFill>
              <a:latin typeface="Phosphate Inline"/>
              <a:cs typeface="Phosphate Inlin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3084" y="3262089"/>
            <a:ext cx="3683070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 Unicode MS"/>
                <a:cs typeface="Arial Unicode MS"/>
              </a:rPr>
              <a:t>Enhanced Local Alignment Tool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 Unicode MS"/>
              <a:cs typeface="Arial Unicode MS"/>
            </a:endParaRPr>
          </a:p>
          <a:p>
            <a:pPr algn="ctr">
              <a:lnSpc>
                <a:spcPct val="130000"/>
              </a:lnSpc>
            </a:pPr>
            <a:r>
              <a:rPr lang="en-US" sz="1200" dirty="0" smtClean="0">
                <a:latin typeface="Arial Unicode MS"/>
                <a:cs typeface="Arial Unicode MS"/>
              </a:rPr>
              <a:t>Benjamin Albrecht, Caner </a:t>
            </a:r>
            <a:r>
              <a:rPr lang="en-US" sz="1200" dirty="0" err="1" smtClean="0">
                <a:latin typeface="Arial Unicode MS"/>
                <a:cs typeface="Arial Unicode MS"/>
              </a:rPr>
              <a:t>Bagcı</a:t>
            </a:r>
            <a:r>
              <a:rPr lang="en-US" sz="1200" dirty="0" smtClean="0">
                <a:latin typeface="Arial Unicode MS"/>
                <a:cs typeface="Arial Unicode MS"/>
              </a:rPr>
              <a:t> &amp; Daniel H. Huson</a:t>
            </a:r>
          </a:p>
          <a:p>
            <a:pPr algn="ctr">
              <a:lnSpc>
                <a:spcPct val="130000"/>
              </a:lnSpc>
            </a:pPr>
            <a:r>
              <a:rPr lang="en-US" sz="1200" dirty="0" smtClean="0">
                <a:solidFill>
                  <a:srgbClr val="7F7F7F"/>
                </a:solidFill>
              </a:rPr>
              <a:t>University of Tübingen, 2019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3616" y="1855256"/>
            <a:ext cx="4216682" cy="23017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8836" y="1829743"/>
            <a:ext cx="1128497" cy="255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0" dirty="0">
                <a:solidFill>
                  <a:srgbClr val="C0422F"/>
                </a:solidFill>
                <a:latin typeface="Phosphate Inline"/>
                <a:cs typeface="Phosphate Inline"/>
              </a:rPr>
              <a:t>E</a:t>
            </a:r>
            <a:endParaRPr lang="en-US" sz="16000" dirty="0">
              <a:solidFill>
                <a:srgbClr val="5A7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0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Company>Universität Tübingen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Benjamin Albrecht</cp:lastModifiedBy>
  <cp:revision>7</cp:revision>
  <cp:lastPrinted>2019-08-23T04:42:02Z</cp:lastPrinted>
  <dcterms:created xsi:type="dcterms:W3CDTF">2019-08-16T05:58:16Z</dcterms:created>
  <dcterms:modified xsi:type="dcterms:W3CDTF">2019-12-23T11:18:15Z</dcterms:modified>
</cp:coreProperties>
</file>