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08"/>
  </p:normalViewPr>
  <p:slideViewPr>
    <p:cSldViewPr snapToGrid="0" snapToObjects="1">
      <p:cViewPr>
        <p:scale>
          <a:sx n="95" d="100"/>
          <a:sy n="95" d="100"/>
        </p:scale>
        <p:origin x="1456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044977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814900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04582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044977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2372809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2143859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237365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2372809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237511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80121-DA54-CB43-8878-D9E17BB6C4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682084" y="3681929"/>
            <a:ext cx="951389" cy="951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53" y="4863469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4593771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ABCA0A-8BD9-1B43-BDB1-F8ADDD6B9DD6}"/>
              </a:ext>
            </a:extLst>
          </p:cNvPr>
          <p:cNvGrpSpPr/>
          <p:nvPr/>
        </p:nvGrpSpPr>
        <p:grpSpPr>
          <a:xfrm>
            <a:off x="3708059" y="4235532"/>
            <a:ext cx="951389" cy="951389"/>
            <a:chOff x="3677842" y="4194807"/>
            <a:chExt cx="951389" cy="95138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7F085B7-6C0B-DA4B-AC9B-D1ACA26D3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8F00EC9-A535-1E43-BA3F-A27E5FDB5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4277733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4794282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>
            <a:off x="3127409" y="4702506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42D285-6BCB-7F4F-B35A-CFBAE3FAE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170662" y="3641662"/>
            <a:ext cx="951389" cy="95138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689" y="4688421"/>
            <a:ext cx="881743" cy="88174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7BAA2FD-E061-B347-8091-0EFD96FAED8E}"/>
              </a:ext>
            </a:extLst>
          </p:cNvPr>
          <p:cNvGrpSpPr/>
          <p:nvPr/>
        </p:nvGrpSpPr>
        <p:grpSpPr>
          <a:xfrm>
            <a:off x="5144687" y="4202874"/>
            <a:ext cx="951389" cy="951389"/>
            <a:chOff x="3677842" y="4194807"/>
            <a:chExt cx="951389" cy="951389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3DE0208-C82F-C64C-B3E2-87099ECA9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F5C57D-70A9-264D-BA36-DCC9E0BA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38187" y="4234189"/>
            <a:ext cx="1326502" cy="865644"/>
            <a:chOff x="6048546" y="4234189"/>
            <a:chExt cx="1326502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stCxn id="145" idx="3"/>
              <a:endCxn id="142" idx="6"/>
            </p:cNvCxnSpPr>
            <p:nvPr/>
          </p:nvCxnSpPr>
          <p:spPr>
            <a:xfrm flipH="1" flipV="1">
              <a:off x="6772282" y="4667684"/>
              <a:ext cx="602766" cy="2164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4593051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95644" y="300224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4d-e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49000" y="2772164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39400" y="300308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51212" y="3002241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5712308" y="2654467"/>
            <a:ext cx="234913" cy="234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5829765" y="2299306"/>
            <a:ext cx="0" cy="355161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7D36C71F-8757-A140-BFAB-C610F714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95" y="1739716"/>
            <a:ext cx="881743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2335953"/>
            <a:ext cx="4140200" cy="546100"/>
          </a:xfrm>
          <a:prstGeom prst="rect">
            <a:avLst/>
          </a:prstGeom>
        </p:spPr>
      </p:pic>
      <p:cxnSp>
        <p:nvCxnSpPr>
          <p:cNvPr id="63" name="Straight Arrow Connector 5"/>
          <p:cNvCxnSpPr>
            <a:stCxn id="60" idx="0"/>
            <a:endCxn id="58" idx="2"/>
          </p:cNvCxnSpPr>
          <p:nvPr/>
        </p:nvCxnSpPr>
        <p:spPr>
          <a:xfrm rot="16200000" flipV="1">
            <a:off x="3597004" y="1981378"/>
            <a:ext cx="279401" cy="20807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/>
          <p:nvPr/>
        </p:nvCxnSpPr>
        <p:spPr>
          <a:xfrm rot="16200000" flipV="1">
            <a:off x="3673339" y="24236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605379" y="288807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pic>
        <p:nvPicPr>
          <p:cNvPr id="61" name="Picture 6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3402754"/>
            <a:ext cx="4140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15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32</cp:revision>
  <dcterms:created xsi:type="dcterms:W3CDTF">2016-08-01T01:17:04Z</dcterms:created>
  <dcterms:modified xsi:type="dcterms:W3CDTF">2018-11-03T22:07:28Z</dcterms:modified>
</cp:coreProperties>
</file>