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2"/>
  </p:normalViewPr>
  <p:slideViewPr>
    <p:cSldViewPr snapToGrid="0" snapToObjects="1">
      <p:cViewPr>
        <p:scale>
          <a:sx n="400" d="100"/>
          <a:sy n="400" d="100"/>
        </p:scale>
        <p:origin x="-6544" y="-58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0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8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5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6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6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1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6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4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6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2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7FFC8-011D-1246-B320-9C4FD100F423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8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17" idx="0"/>
            <a:endCxn id="20" idx="0"/>
          </p:cNvCxnSpPr>
          <p:nvPr/>
        </p:nvCxnSpPr>
        <p:spPr>
          <a:xfrm rot="16200000" flipV="1">
            <a:off x="3876539" y="2170540"/>
            <a:ext cx="129642" cy="2087761"/>
          </a:xfrm>
          <a:prstGeom prst="bentConnector3">
            <a:avLst>
              <a:gd name="adj1" fmla="val 276332"/>
            </a:avLst>
          </a:prstGeom>
          <a:ln>
            <a:solidFill>
              <a:srgbClr val="008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847589" y="3279242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759828" y="314960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0" y="3149600"/>
            <a:ext cx="4140200" cy="5461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19100" y="609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" name="Triangle 1"/>
          <p:cNvSpPr/>
          <p:nvPr/>
        </p:nvSpPr>
        <p:spPr>
          <a:xfrm rot="10800000">
            <a:off x="2860673" y="3037954"/>
            <a:ext cx="76201" cy="67196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6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Arrow Connector 5"/>
          <p:cNvCxnSpPr>
            <a:stCxn id="52" idx="0"/>
            <a:endCxn id="50" idx="2"/>
          </p:cNvCxnSpPr>
          <p:nvPr/>
        </p:nvCxnSpPr>
        <p:spPr>
          <a:xfrm rot="16200000" flipV="1">
            <a:off x="1665111" y="229624"/>
            <a:ext cx="584201" cy="2283951"/>
          </a:xfrm>
          <a:prstGeom prst="bentConnector3">
            <a:avLst>
              <a:gd name="adj1" fmla="val 73913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052258" y="4977553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79077" y="2914978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rot="16200000" flipV="1">
            <a:off x="1793739" y="2678540"/>
            <a:ext cx="129642" cy="2087761"/>
          </a:xfrm>
          <a:prstGeom prst="bentConnector3">
            <a:avLst>
              <a:gd name="adj1" fmla="val 276332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759828" y="365760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3607300"/>
            <a:ext cx="4140200" cy="546100"/>
          </a:xfrm>
          <a:prstGeom prst="rect">
            <a:avLst/>
          </a:prstGeom>
        </p:spPr>
      </p:pic>
      <p:pic>
        <p:nvPicPr>
          <p:cNvPr id="7" name="Picture 6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2590799"/>
            <a:ext cx="4140200" cy="546100"/>
          </a:xfrm>
          <a:prstGeom prst="rect">
            <a:avLst/>
          </a:prstGeom>
        </p:spPr>
      </p:pic>
      <p:cxnSp>
        <p:nvCxnSpPr>
          <p:cNvPr id="8" name="Straight Arrow Connector 5"/>
          <p:cNvCxnSpPr>
            <a:stCxn id="20" idx="0"/>
            <a:endCxn id="17" idx="2"/>
          </p:cNvCxnSpPr>
          <p:nvPr/>
        </p:nvCxnSpPr>
        <p:spPr>
          <a:xfrm rot="16200000" flipV="1">
            <a:off x="1596754" y="2356874"/>
            <a:ext cx="520701" cy="2080751"/>
          </a:xfrm>
          <a:prstGeom prst="bentConnector3">
            <a:avLst>
              <a:gd name="adj1" fmla="val 42683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971677" y="2914978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5"/>
          <p:cNvCxnSpPr/>
          <p:nvPr/>
        </p:nvCxnSpPr>
        <p:spPr>
          <a:xfrm rot="16200000" flipV="1">
            <a:off x="6086339" y="2678540"/>
            <a:ext cx="129642" cy="2087761"/>
          </a:xfrm>
          <a:prstGeom prst="bentConnector3">
            <a:avLst>
              <a:gd name="adj1" fmla="val 276332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052428" y="2879519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619875"/>
            <a:ext cx="4140200" cy="546100"/>
          </a:xfrm>
          <a:prstGeom prst="rect">
            <a:avLst/>
          </a:prstGeom>
        </p:spPr>
      </p:pic>
      <p:pic>
        <p:nvPicPr>
          <p:cNvPr id="31" name="Picture 30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590799"/>
            <a:ext cx="4140200" cy="546100"/>
          </a:xfrm>
          <a:prstGeom prst="rect">
            <a:avLst/>
          </a:prstGeom>
        </p:spPr>
      </p:pic>
      <p:cxnSp>
        <p:nvCxnSpPr>
          <p:cNvPr id="32" name="Straight Arrow Connector 5"/>
          <p:cNvCxnSpPr>
            <a:stCxn id="29" idx="2"/>
          </p:cNvCxnSpPr>
          <p:nvPr/>
        </p:nvCxnSpPr>
        <p:spPr>
          <a:xfrm rot="16200000" flipH="1">
            <a:off x="7019949" y="3271569"/>
            <a:ext cx="340260" cy="1"/>
          </a:xfrm>
          <a:prstGeom prst="bentConnector3">
            <a:avLst>
              <a:gd name="adj1" fmla="val 50000"/>
            </a:avLst>
          </a:prstGeom>
          <a:ln>
            <a:solidFill>
              <a:srgbClr val="008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971677" y="5009632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5"/>
          <p:cNvCxnSpPr/>
          <p:nvPr/>
        </p:nvCxnSpPr>
        <p:spPr>
          <a:xfrm rot="16200000" flipV="1">
            <a:off x="6086339" y="4773194"/>
            <a:ext cx="129642" cy="2087761"/>
          </a:xfrm>
          <a:prstGeom prst="bentConnector3">
            <a:avLst>
              <a:gd name="adj1" fmla="val 276332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052428" y="575225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5689379"/>
            <a:ext cx="4140200" cy="546100"/>
          </a:xfrm>
          <a:prstGeom prst="rect">
            <a:avLst/>
          </a:prstGeom>
        </p:spPr>
      </p:pic>
      <p:pic>
        <p:nvPicPr>
          <p:cNvPr id="37" name="Picture 36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685453"/>
            <a:ext cx="4140200" cy="546100"/>
          </a:xfrm>
          <a:prstGeom prst="rect">
            <a:avLst/>
          </a:prstGeom>
        </p:spPr>
      </p:pic>
      <p:cxnSp>
        <p:nvCxnSpPr>
          <p:cNvPr id="38" name="Straight Arrow Connector 5"/>
          <p:cNvCxnSpPr>
            <a:stCxn id="39" idx="2"/>
            <a:endCxn id="33" idx="2"/>
          </p:cNvCxnSpPr>
          <p:nvPr/>
        </p:nvCxnSpPr>
        <p:spPr>
          <a:xfrm rot="5400000">
            <a:off x="6133580" y="4175223"/>
            <a:ext cx="32079" cy="2080581"/>
          </a:xfrm>
          <a:prstGeom prst="bentConnector3">
            <a:avLst>
              <a:gd name="adj1" fmla="val 1010565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627978" y="83819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MAY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77584" y="857578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"/>
          <p:cNvCxnSpPr/>
          <p:nvPr/>
        </p:nvCxnSpPr>
        <p:spPr>
          <a:xfrm rot="16200000" flipV="1">
            <a:off x="1792246" y="621140"/>
            <a:ext cx="129642" cy="2087761"/>
          </a:xfrm>
          <a:prstGeom prst="bentConnector3">
            <a:avLst>
              <a:gd name="adj1" fmla="val 276332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961535" y="166370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7" y="1562475"/>
            <a:ext cx="4140200" cy="546100"/>
          </a:xfrm>
          <a:prstGeom prst="rect">
            <a:avLst/>
          </a:prstGeom>
        </p:spPr>
      </p:pic>
      <p:pic>
        <p:nvPicPr>
          <p:cNvPr id="54" name="Picture 53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7" y="533399"/>
            <a:ext cx="4140200" cy="546100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39700" y="165100"/>
            <a:ext cx="41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15078" y="181506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MUST NOT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2558677" y="2660132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639428" y="316145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400" y="2335953"/>
            <a:ext cx="4140200" cy="546100"/>
          </a:xfrm>
          <a:prstGeom prst="rect">
            <a:avLst/>
          </a:prstGeom>
        </p:spPr>
      </p:pic>
      <p:cxnSp>
        <p:nvCxnSpPr>
          <p:cNvPr id="63" name="Straight Arrow Connector 5"/>
          <p:cNvCxnSpPr>
            <a:stCxn id="60" idx="0"/>
            <a:endCxn id="58" idx="2"/>
          </p:cNvCxnSpPr>
          <p:nvPr/>
        </p:nvCxnSpPr>
        <p:spPr>
          <a:xfrm rot="16200000" flipV="1">
            <a:off x="3597004" y="1981378"/>
            <a:ext cx="279401" cy="208075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"/>
          <p:cNvCxnSpPr/>
          <p:nvPr/>
        </p:nvCxnSpPr>
        <p:spPr>
          <a:xfrm rot="16200000" flipV="1">
            <a:off x="3673339" y="2423694"/>
            <a:ext cx="129642" cy="2087761"/>
          </a:xfrm>
          <a:prstGeom prst="bentConnector3">
            <a:avLst>
              <a:gd name="adj1" fmla="val 276332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605379" y="2888073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39700" y="165100"/>
            <a:ext cx="42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4b</a:t>
            </a:r>
            <a:endParaRPr lang="en-US" dirty="0"/>
          </a:p>
        </p:txBody>
      </p:sp>
      <p:pic>
        <p:nvPicPr>
          <p:cNvPr id="61" name="Picture 60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400" y="3402754"/>
            <a:ext cx="41402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6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5292569" y="5524594"/>
            <a:ext cx="2052452" cy="565867"/>
          </a:xfrm>
          <a:custGeom>
            <a:avLst/>
            <a:gdLst>
              <a:gd name="connsiteX0" fmla="*/ 2062037 w 2074610"/>
              <a:gd name="connsiteY0" fmla="*/ 0 h 565867"/>
              <a:gd name="connsiteX1" fmla="*/ 2074610 w 2074610"/>
              <a:gd name="connsiteY1" fmla="*/ 188622 h 565867"/>
              <a:gd name="connsiteX2" fmla="*/ 880138 w 2074610"/>
              <a:gd name="connsiteY2" fmla="*/ 188622 h 565867"/>
              <a:gd name="connsiteX3" fmla="*/ 880138 w 2074610"/>
              <a:gd name="connsiteY3" fmla="*/ 452694 h 565867"/>
              <a:gd name="connsiteX4" fmla="*/ 0 w 2074610"/>
              <a:gd name="connsiteY4" fmla="*/ 452694 h 565867"/>
              <a:gd name="connsiteX5" fmla="*/ 12573 w 2074610"/>
              <a:gd name="connsiteY5" fmla="*/ 565867 h 565867"/>
              <a:gd name="connsiteX0" fmla="*/ 2062037 w 2065025"/>
              <a:gd name="connsiteY0" fmla="*/ 0 h 565867"/>
              <a:gd name="connsiteX1" fmla="*/ 2065025 w 2065025"/>
              <a:gd name="connsiteY1" fmla="*/ 188622 h 565867"/>
              <a:gd name="connsiteX2" fmla="*/ 880138 w 2065025"/>
              <a:gd name="connsiteY2" fmla="*/ 188622 h 565867"/>
              <a:gd name="connsiteX3" fmla="*/ 880138 w 2065025"/>
              <a:gd name="connsiteY3" fmla="*/ 452694 h 565867"/>
              <a:gd name="connsiteX4" fmla="*/ 0 w 2065025"/>
              <a:gd name="connsiteY4" fmla="*/ 452694 h 565867"/>
              <a:gd name="connsiteX5" fmla="*/ 12573 w 2065025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1389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40786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804 w 2052452"/>
              <a:gd name="connsiteY4" fmla="*/ 447901 h 565867"/>
              <a:gd name="connsiteX5" fmla="*/ 0 w 2052452"/>
              <a:gd name="connsiteY5" fmla="*/ 565867 h 565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2452" h="565867">
                <a:moveTo>
                  <a:pt x="2049464" y="0"/>
                </a:moveTo>
                <a:lnTo>
                  <a:pt x="2052452" y="188622"/>
                </a:lnTo>
                <a:lnTo>
                  <a:pt x="867565" y="188622"/>
                </a:lnTo>
                <a:lnTo>
                  <a:pt x="867565" y="452694"/>
                </a:lnTo>
                <a:lnTo>
                  <a:pt x="1804" y="447901"/>
                </a:lnTo>
                <a:cubicBezTo>
                  <a:pt x="1203" y="487223"/>
                  <a:pt x="601" y="526545"/>
                  <a:pt x="0" y="565867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214678" y="618198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604368" y="451032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MUST NOT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5147967" y="5355388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90" y="5031209"/>
            <a:ext cx="4140200" cy="546100"/>
          </a:xfrm>
          <a:prstGeom prst="rect">
            <a:avLst/>
          </a:prstGeom>
        </p:spPr>
      </p:pic>
      <p:cxnSp>
        <p:nvCxnSpPr>
          <p:cNvPr id="63" name="Straight Arrow Connector 5"/>
          <p:cNvCxnSpPr>
            <a:stCxn id="13" idx="0"/>
            <a:endCxn id="58" idx="2"/>
          </p:cNvCxnSpPr>
          <p:nvPr/>
        </p:nvCxnSpPr>
        <p:spPr>
          <a:xfrm rot="16200000" flipV="1">
            <a:off x="6016637" y="4846291"/>
            <a:ext cx="604675" cy="2066711"/>
          </a:xfrm>
          <a:prstGeom prst="bentConnector3">
            <a:avLst>
              <a:gd name="adj1" fmla="val 5831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194669" y="5583329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39700" y="165100"/>
            <a:ext cx="39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4c</a:t>
            </a:r>
            <a:endParaRPr lang="en-US" dirty="0"/>
          </a:p>
        </p:txBody>
      </p:sp>
      <p:pic>
        <p:nvPicPr>
          <p:cNvPr id="61" name="Picture 60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90" y="6098010"/>
            <a:ext cx="4140200" cy="54610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202859" y="6100404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351520" y="2068935"/>
            <a:ext cx="2493718" cy="1180638"/>
          </a:xfrm>
          <a:custGeom>
            <a:avLst/>
            <a:gdLst>
              <a:gd name="connsiteX0" fmla="*/ 2062037 w 2074610"/>
              <a:gd name="connsiteY0" fmla="*/ 0 h 565867"/>
              <a:gd name="connsiteX1" fmla="*/ 2074610 w 2074610"/>
              <a:gd name="connsiteY1" fmla="*/ 188622 h 565867"/>
              <a:gd name="connsiteX2" fmla="*/ 880138 w 2074610"/>
              <a:gd name="connsiteY2" fmla="*/ 188622 h 565867"/>
              <a:gd name="connsiteX3" fmla="*/ 880138 w 2074610"/>
              <a:gd name="connsiteY3" fmla="*/ 452694 h 565867"/>
              <a:gd name="connsiteX4" fmla="*/ 0 w 2074610"/>
              <a:gd name="connsiteY4" fmla="*/ 452694 h 565867"/>
              <a:gd name="connsiteX5" fmla="*/ 12573 w 2074610"/>
              <a:gd name="connsiteY5" fmla="*/ 565867 h 565867"/>
              <a:gd name="connsiteX0" fmla="*/ 2062037 w 2065025"/>
              <a:gd name="connsiteY0" fmla="*/ 0 h 565867"/>
              <a:gd name="connsiteX1" fmla="*/ 2065025 w 2065025"/>
              <a:gd name="connsiteY1" fmla="*/ 188622 h 565867"/>
              <a:gd name="connsiteX2" fmla="*/ 880138 w 2065025"/>
              <a:gd name="connsiteY2" fmla="*/ 188622 h 565867"/>
              <a:gd name="connsiteX3" fmla="*/ 880138 w 2065025"/>
              <a:gd name="connsiteY3" fmla="*/ 452694 h 565867"/>
              <a:gd name="connsiteX4" fmla="*/ 0 w 2065025"/>
              <a:gd name="connsiteY4" fmla="*/ 452694 h 565867"/>
              <a:gd name="connsiteX5" fmla="*/ 12573 w 2065025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1389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40786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804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954606"/>
              <a:gd name="connsiteX1" fmla="*/ 2052452 w 2052452"/>
              <a:gd name="connsiteY1" fmla="*/ 577361 h 954606"/>
              <a:gd name="connsiteX2" fmla="*/ 867565 w 2052452"/>
              <a:gd name="connsiteY2" fmla="*/ 577361 h 954606"/>
              <a:gd name="connsiteX3" fmla="*/ 867565 w 2052452"/>
              <a:gd name="connsiteY3" fmla="*/ 841433 h 954606"/>
              <a:gd name="connsiteX4" fmla="*/ 1804 w 2052452"/>
              <a:gd name="connsiteY4" fmla="*/ 836640 h 954606"/>
              <a:gd name="connsiteX5" fmla="*/ 0 w 2052452"/>
              <a:gd name="connsiteY5" fmla="*/ 954606 h 954606"/>
              <a:gd name="connsiteX0" fmla="*/ 2049464 w 2052452"/>
              <a:gd name="connsiteY0" fmla="*/ 226032 h 1180638"/>
              <a:gd name="connsiteX1" fmla="*/ 2052452 w 2052452"/>
              <a:gd name="connsiteY1" fmla="*/ 0 h 1180638"/>
              <a:gd name="connsiteX2" fmla="*/ 867565 w 2052452"/>
              <a:gd name="connsiteY2" fmla="*/ 803393 h 1180638"/>
              <a:gd name="connsiteX3" fmla="*/ 867565 w 2052452"/>
              <a:gd name="connsiteY3" fmla="*/ 1067465 h 1180638"/>
              <a:gd name="connsiteX4" fmla="*/ 1804 w 2052452"/>
              <a:gd name="connsiteY4" fmla="*/ 1062672 h 1180638"/>
              <a:gd name="connsiteX5" fmla="*/ 0 w 2052452"/>
              <a:gd name="connsiteY5" fmla="*/ 1180638 h 1180638"/>
              <a:gd name="connsiteX0" fmla="*/ 2451854 w 2454842"/>
              <a:gd name="connsiteY0" fmla="*/ 226032 h 1180638"/>
              <a:gd name="connsiteX1" fmla="*/ 2454842 w 2454842"/>
              <a:gd name="connsiteY1" fmla="*/ 0 h 1180638"/>
              <a:gd name="connsiteX2" fmla="*/ 1269955 w 2454842"/>
              <a:gd name="connsiteY2" fmla="*/ 803393 h 1180638"/>
              <a:gd name="connsiteX3" fmla="*/ 0 w 2454842"/>
              <a:gd name="connsiteY3" fmla="*/ 1080423 h 1180638"/>
              <a:gd name="connsiteX4" fmla="*/ 404194 w 2454842"/>
              <a:gd name="connsiteY4" fmla="*/ 1062672 h 1180638"/>
              <a:gd name="connsiteX5" fmla="*/ 402390 w 2454842"/>
              <a:gd name="connsiteY5" fmla="*/ 1180638 h 1180638"/>
              <a:gd name="connsiteX0" fmla="*/ 2490730 w 2493718"/>
              <a:gd name="connsiteY0" fmla="*/ 226032 h 1180638"/>
              <a:gd name="connsiteX1" fmla="*/ 2493718 w 2493718"/>
              <a:gd name="connsiteY1" fmla="*/ 0 h 1180638"/>
              <a:gd name="connsiteX2" fmla="*/ 0 w 2493718"/>
              <a:gd name="connsiteY2" fmla="*/ 12958 h 1180638"/>
              <a:gd name="connsiteX3" fmla="*/ 38876 w 2493718"/>
              <a:gd name="connsiteY3" fmla="*/ 1080423 h 1180638"/>
              <a:gd name="connsiteX4" fmla="*/ 443070 w 2493718"/>
              <a:gd name="connsiteY4" fmla="*/ 1062672 h 1180638"/>
              <a:gd name="connsiteX5" fmla="*/ 441266 w 2493718"/>
              <a:gd name="connsiteY5" fmla="*/ 1180638 h 1180638"/>
              <a:gd name="connsiteX0" fmla="*/ 2490730 w 2493718"/>
              <a:gd name="connsiteY0" fmla="*/ 226032 h 1180638"/>
              <a:gd name="connsiteX1" fmla="*/ 2493718 w 2493718"/>
              <a:gd name="connsiteY1" fmla="*/ 0 h 1180638"/>
              <a:gd name="connsiteX2" fmla="*/ 0 w 2493718"/>
              <a:gd name="connsiteY2" fmla="*/ 12958 h 1180638"/>
              <a:gd name="connsiteX3" fmla="*/ 0 w 2493718"/>
              <a:gd name="connsiteY3" fmla="*/ 1067465 h 1180638"/>
              <a:gd name="connsiteX4" fmla="*/ 443070 w 2493718"/>
              <a:gd name="connsiteY4" fmla="*/ 1062672 h 1180638"/>
              <a:gd name="connsiteX5" fmla="*/ 441266 w 2493718"/>
              <a:gd name="connsiteY5" fmla="*/ 1180638 h 118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93718" h="1180638">
                <a:moveTo>
                  <a:pt x="2490730" y="226032"/>
                </a:moveTo>
                <a:lnTo>
                  <a:pt x="2493718" y="0"/>
                </a:lnTo>
                <a:lnTo>
                  <a:pt x="0" y="12958"/>
                </a:lnTo>
                <a:lnTo>
                  <a:pt x="0" y="1067465"/>
                </a:lnTo>
                <a:lnTo>
                  <a:pt x="443070" y="1062672"/>
                </a:lnTo>
                <a:cubicBezTo>
                  <a:pt x="442469" y="1101994"/>
                  <a:pt x="441867" y="1141316"/>
                  <a:pt x="441266" y="1180638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714895" y="3341096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48184" y="251450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07" y="2190321"/>
            <a:ext cx="4140200" cy="546100"/>
          </a:xfrm>
          <a:prstGeom prst="rect">
            <a:avLst/>
          </a:prstGeom>
        </p:spPr>
      </p:pic>
      <p:cxnSp>
        <p:nvCxnSpPr>
          <p:cNvPr id="30" name="Straight Arrow Connector 5"/>
          <p:cNvCxnSpPr>
            <a:stCxn id="27" idx="0"/>
            <a:endCxn id="28" idx="2"/>
          </p:cNvCxnSpPr>
          <p:nvPr/>
        </p:nvCxnSpPr>
        <p:spPr>
          <a:xfrm rot="16200000" flipV="1">
            <a:off x="1516854" y="2005403"/>
            <a:ext cx="604675" cy="2066711"/>
          </a:xfrm>
          <a:prstGeom prst="bentConnector3">
            <a:avLst>
              <a:gd name="adj1" fmla="val 5831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94886" y="2742441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07" y="3257122"/>
            <a:ext cx="4140200" cy="546100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703076" y="3259516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5292569" y="2689726"/>
            <a:ext cx="2052452" cy="565867"/>
          </a:xfrm>
          <a:custGeom>
            <a:avLst/>
            <a:gdLst>
              <a:gd name="connsiteX0" fmla="*/ 2062037 w 2074610"/>
              <a:gd name="connsiteY0" fmla="*/ 0 h 565867"/>
              <a:gd name="connsiteX1" fmla="*/ 2074610 w 2074610"/>
              <a:gd name="connsiteY1" fmla="*/ 188622 h 565867"/>
              <a:gd name="connsiteX2" fmla="*/ 880138 w 2074610"/>
              <a:gd name="connsiteY2" fmla="*/ 188622 h 565867"/>
              <a:gd name="connsiteX3" fmla="*/ 880138 w 2074610"/>
              <a:gd name="connsiteY3" fmla="*/ 452694 h 565867"/>
              <a:gd name="connsiteX4" fmla="*/ 0 w 2074610"/>
              <a:gd name="connsiteY4" fmla="*/ 452694 h 565867"/>
              <a:gd name="connsiteX5" fmla="*/ 12573 w 2074610"/>
              <a:gd name="connsiteY5" fmla="*/ 565867 h 565867"/>
              <a:gd name="connsiteX0" fmla="*/ 2062037 w 2065025"/>
              <a:gd name="connsiteY0" fmla="*/ 0 h 565867"/>
              <a:gd name="connsiteX1" fmla="*/ 2065025 w 2065025"/>
              <a:gd name="connsiteY1" fmla="*/ 188622 h 565867"/>
              <a:gd name="connsiteX2" fmla="*/ 880138 w 2065025"/>
              <a:gd name="connsiteY2" fmla="*/ 188622 h 565867"/>
              <a:gd name="connsiteX3" fmla="*/ 880138 w 2065025"/>
              <a:gd name="connsiteY3" fmla="*/ 452694 h 565867"/>
              <a:gd name="connsiteX4" fmla="*/ 0 w 2065025"/>
              <a:gd name="connsiteY4" fmla="*/ 452694 h 565867"/>
              <a:gd name="connsiteX5" fmla="*/ 12573 w 2065025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1389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40786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804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2501 w 2052452"/>
              <a:gd name="connsiteY3" fmla="*/ 240134 h 565867"/>
              <a:gd name="connsiteX4" fmla="*/ 867565 w 2052452"/>
              <a:gd name="connsiteY4" fmla="*/ 452694 h 565867"/>
              <a:gd name="connsiteX5" fmla="*/ 1804 w 2052452"/>
              <a:gd name="connsiteY5" fmla="*/ 447901 h 565867"/>
              <a:gd name="connsiteX6" fmla="*/ 0 w 2052452"/>
              <a:gd name="connsiteY6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2501 w 2052452"/>
              <a:gd name="connsiteY3" fmla="*/ 240134 h 565867"/>
              <a:gd name="connsiteX4" fmla="*/ 856594 w 2052452"/>
              <a:gd name="connsiteY4" fmla="*/ 375995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2501 w 2052452"/>
              <a:gd name="connsiteY3" fmla="*/ 240134 h 565867"/>
              <a:gd name="connsiteX4" fmla="*/ 856594 w 2052452"/>
              <a:gd name="connsiteY4" fmla="*/ 375995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2501 w 2052452"/>
              <a:gd name="connsiteY3" fmla="*/ 240134 h 565867"/>
              <a:gd name="connsiteX4" fmla="*/ 856594 w 2052452"/>
              <a:gd name="connsiteY4" fmla="*/ 375995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2501 w 2052452"/>
              <a:gd name="connsiteY3" fmla="*/ 240134 h 565867"/>
              <a:gd name="connsiteX4" fmla="*/ 862944 w 2052452"/>
              <a:gd name="connsiteY4" fmla="*/ 379170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8851 w 2052452"/>
              <a:gd name="connsiteY3" fmla="*/ 243309 h 565867"/>
              <a:gd name="connsiteX4" fmla="*/ 862944 w 2052452"/>
              <a:gd name="connsiteY4" fmla="*/ 379170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8851 w 2052452"/>
              <a:gd name="connsiteY3" fmla="*/ 243309 h 565867"/>
              <a:gd name="connsiteX4" fmla="*/ 862944 w 2052452"/>
              <a:gd name="connsiteY4" fmla="*/ 379170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8851 w 2052452"/>
              <a:gd name="connsiteY3" fmla="*/ 243309 h 565867"/>
              <a:gd name="connsiteX4" fmla="*/ 862944 w 2052452"/>
              <a:gd name="connsiteY4" fmla="*/ 379170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52452" h="565867">
                <a:moveTo>
                  <a:pt x="2049464" y="0"/>
                </a:moveTo>
                <a:lnTo>
                  <a:pt x="2052452" y="188622"/>
                </a:lnTo>
                <a:lnTo>
                  <a:pt x="867565" y="188622"/>
                </a:lnTo>
                <a:cubicBezTo>
                  <a:pt x="867994" y="206851"/>
                  <a:pt x="868422" y="225080"/>
                  <a:pt x="868851" y="243309"/>
                </a:cubicBezTo>
                <a:cubicBezTo>
                  <a:pt x="917682" y="301296"/>
                  <a:pt x="931588" y="305308"/>
                  <a:pt x="862944" y="379170"/>
                </a:cubicBezTo>
                <a:lnTo>
                  <a:pt x="867565" y="452694"/>
                </a:lnTo>
                <a:lnTo>
                  <a:pt x="1804" y="447901"/>
                </a:lnTo>
                <a:cubicBezTo>
                  <a:pt x="1203" y="487223"/>
                  <a:pt x="601" y="526545"/>
                  <a:pt x="0" y="565867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214678" y="3347116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147967" y="252052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90" y="2196341"/>
            <a:ext cx="4140200" cy="546100"/>
          </a:xfrm>
          <a:prstGeom prst="rect">
            <a:avLst/>
          </a:prstGeom>
        </p:spPr>
      </p:pic>
      <p:cxnSp>
        <p:nvCxnSpPr>
          <p:cNvPr id="38" name="Straight Arrow Connector 5"/>
          <p:cNvCxnSpPr>
            <a:stCxn id="35" idx="0"/>
            <a:endCxn id="36" idx="2"/>
          </p:cNvCxnSpPr>
          <p:nvPr/>
        </p:nvCxnSpPr>
        <p:spPr>
          <a:xfrm rot="16200000" flipV="1">
            <a:off x="6016637" y="2011423"/>
            <a:ext cx="604675" cy="2066711"/>
          </a:xfrm>
          <a:prstGeom prst="bentConnector3">
            <a:avLst>
              <a:gd name="adj1" fmla="val 5831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194669" y="2748461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90" y="3263142"/>
            <a:ext cx="4140200" cy="546100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>
            <a:off x="5202859" y="3265536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766785" y="142323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SHOULD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306155" y="142323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16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2104</TotalTime>
  <Words>11</Words>
  <Application>Microsoft Macintosh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BBN Technologies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Beal</dc:creator>
  <cp:lastModifiedBy>Jacob Beal</cp:lastModifiedBy>
  <cp:revision>22</cp:revision>
  <dcterms:created xsi:type="dcterms:W3CDTF">2016-08-01T01:17:04Z</dcterms:created>
  <dcterms:modified xsi:type="dcterms:W3CDTF">2017-11-22T21:07:54Z</dcterms:modified>
</cp:coreProperties>
</file>