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0"/>
    <p:restoredTop sz="94646"/>
  </p:normalViewPr>
  <p:slideViewPr>
    <p:cSldViewPr snapToGrid="0" snapToObjects="1">
      <p:cViewPr>
        <p:scale>
          <a:sx n="271" d="100"/>
          <a:sy n="271" d="100"/>
        </p:scale>
        <p:origin x="-6336" y="-4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5"/>
          <p:cNvCxnSpPr/>
          <p:nvPr/>
        </p:nvCxnSpPr>
        <p:spPr>
          <a:xfrm rot="16200000" flipV="1">
            <a:off x="3876539" y="2170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847589" y="327924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3149600"/>
            <a:ext cx="4140200" cy="546100"/>
          </a:xfrm>
          <a:prstGeom prst="rect">
            <a:avLst/>
          </a:prstGeom>
        </p:spPr>
      </p:pic>
      <p:sp>
        <p:nvSpPr>
          <p:cNvPr id="6" name="Triangle 5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46912"/>
            <a:chOff x="2387824" y="2155732"/>
            <a:chExt cx="4191000" cy="1146912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</a:t>
              </a:r>
              <a:r>
                <a:rPr lang="en-US" i="1" dirty="0" err="1" smtClean="0">
                  <a:solidFill>
                    <a:schemeClr val="tx1"/>
                  </a:solidFill>
                </a:rPr>
                <a:t>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19865" y="2933312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20408"/>
            <a:chOff x="2387824" y="3984532"/>
            <a:chExt cx="4191000" cy="1120408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1412" y="4735608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995727" y="3389639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6"/>
          </p:cNvCxnSpPr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408278"/>
            <a:ext cx="6350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23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58</cp:revision>
  <dcterms:created xsi:type="dcterms:W3CDTF">2016-03-08T00:19:10Z</dcterms:created>
  <dcterms:modified xsi:type="dcterms:W3CDTF">2017-11-22T21:54:23Z</dcterms:modified>
</cp:coreProperties>
</file>