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14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80AD-82B3-504F-BD5E-C11DA684AEBB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7822-DC7C-C24C-B6F8-AFBAD1A54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30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80AD-82B3-504F-BD5E-C11DA684AEBB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7822-DC7C-C24C-B6F8-AFBAD1A54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44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80AD-82B3-504F-BD5E-C11DA684AEBB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7822-DC7C-C24C-B6F8-AFBAD1A54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78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80AD-82B3-504F-BD5E-C11DA684AEBB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7822-DC7C-C24C-B6F8-AFBAD1A54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21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80AD-82B3-504F-BD5E-C11DA684AEBB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7822-DC7C-C24C-B6F8-AFBAD1A54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96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80AD-82B3-504F-BD5E-C11DA684AEBB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7822-DC7C-C24C-B6F8-AFBAD1A54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80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80AD-82B3-504F-BD5E-C11DA684AEBB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7822-DC7C-C24C-B6F8-AFBAD1A54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52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80AD-82B3-504F-BD5E-C11DA684AEBB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7822-DC7C-C24C-B6F8-AFBAD1A54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4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80AD-82B3-504F-BD5E-C11DA684AEBB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7822-DC7C-C24C-B6F8-AFBAD1A54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00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80AD-82B3-504F-BD5E-C11DA684AEBB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7822-DC7C-C24C-B6F8-AFBAD1A54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33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80AD-82B3-504F-BD5E-C11DA684AEBB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7822-DC7C-C24C-B6F8-AFBAD1A54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8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380AD-82B3-504F-BD5E-C11DA684AEBB}" type="datetimeFigureOut">
              <a:rPr lang="en-US" smtClean="0"/>
              <a:t>11/30/17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D7822-DC7C-C24C-B6F8-AFBAD1A54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72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419100" y="6096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2f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80378" y="183629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SHOULD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80378" y="288149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27978" y="494079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MUST NOT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155103" y="4894222"/>
            <a:ext cx="197275" cy="2657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2700000">
            <a:off x="2919548" y="3823346"/>
            <a:ext cx="420624" cy="424498"/>
          </a:xfrm>
          <a:prstGeom prst="rect">
            <a:avLst/>
          </a:prstGeom>
          <a:solidFill>
            <a:schemeClr val="accent2"/>
          </a:solidFill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759875" y="384328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SHOULD NOT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 rot="2700000">
            <a:off x="3886055" y="3823346"/>
            <a:ext cx="420624" cy="4244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2700000">
            <a:off x="1953042" y="3823346"/>
            <a:ext cx="420624" cy="42449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rot="2700000">
            <a:off x="986536" y="3823346"/>
            <a:ext cx="420624" cy="424498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627788" y="4323150"/>
            <a:ext cx="41402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29298" y="3790323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?</a:t>
            </a:r>
            <a:endParaRPr 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003905" y="3790323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?</a:t>
            </a:r>
            <a:endParaRPr 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961377" y="3791800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?</a:t>
            </a:r>
            <a:endParaRPr lang="en-US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925226" y="3791800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?</a:t>
            </a:r>
            <a:endParaRPr lang="en-US" sz="24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622250" y="1524140"/>
            <a:ext cx="4196538" cy="1003545"/>
            <a:chOff x="2569133" y="413397"/>
            <a:chExt cx="4196538" cy="1003545"/>
          </a:xfrm>
        </p:grpSpPr>
        <p:sp>
          <p:nvSpPr>
            <p:cNvPr id="26" name="Rectangle 25"/>
            <p:cNvSpPr/>
            <p:nvPr/>
          </p:nvSpPr>
          <p:spPr>
            <a:xfrm>
              <a:off x="2861009" y="1050856"/>
              <a:ext cx="275302" cy="221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ight Arrow 27"/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29" name="Chord 28"/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627788" y="2570933"/>
            <a:ext cx="4196538" cy="992787"/>
            <a:chOff x="2569133" y="424155"/>
            <a:chExt cx="4196538" cy="992787"/>
          </a:xfrm>
        </p:grpSpPr>
        <p:sp>
          <p:nvSpPr>
            <p:cNvPr id="34" name="Rectangle 33"/>
            <p:cNvSpPr/>
            <p:nvPr/>
          </p:nvSpPr>
          <p:spPr>
            <a:xfrm>
              <a:off x="2861009" y="1050856"/>
              <a:ext cx="275302" cy="221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hord 36"/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24155"/>
              <a:ext cx="771908" cy="771908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1536" y="499461"/>
              <a:ext cx="794135" cy="794135"/>
            </a:xfrm>
            <a:prstGeom prst="rect">
              <a:avLst/>
            </a:prstGeom>
          </p:spPr>
        </p:pic>
      </p:grpSp>
      <p:sp>
        <p:nvSpPr>
          <p:cNvPr id="12" name="Freeform 11"/>
          <p:cNvSpPr/>
          <p:nvPr/>
        </p:nvSpPr>
        <p:spPr>
          <a:xfrm>
            <a:off x="2541296" y="2744638"/>
            <a:ext cx="1488593" cy="542476"/>
          </a:xfrm>
          <a:custGeom>
            <a:avLst/>
            <a:gdLst>
              <a:gd name="connsiteX0" fmla="*/ 320572 w 1812463"/>
              <a:gd name="connsiteY0" fmla="*/ 517818 h 562797"/>
              <a:gd name="connsiteX1" fmla="*/ 1504221 w 1812463"/>
              <a:gd name="connsiteY1" fmla="*/ 542476 h 562797"/>
              <a:gd name="connsiteX2" fmla="*/ 1812463 w 1812463"/>
              <a:gd name="connsiteY2" fmla="*/ 209593 h 562797"/>
              <a:gd name="connsiteX3" fmla="*/ 1454902 w 1812463"/>
              <a:gd name="connsiteY3" fmla="*/ 123290 h 562797"/>
              <a:gd name="connsiteX4" fmla="*/ 1454902 w 1812463"/>
              <a:gd name="connsiteY4" fmla="*/ 246580 h 562797"/>
              <a:gd name="connsiteX5" fmla="*/ 1245298 w 1812463"/>
              <a:gd name="connsiteY5" fmla="*/ 234251 h 562797"/>
              <a:gd name="connsiteX6" fmla="*/ 1232968 w 1812463"/>
              <a:gd name="connsiteY6" fmla="*/ 86303 h 562797"/>
              <a:gd name="connsiteX7" fmla="*/ 900067 w 1812463"/>
              <a:gd name="connsiteY7" fmla="*/ 0 h 562797"/>
              <a:gd name="connsiteX8" fmla="*/ 616484 w 1812463"/>
              <a:gd name="connsiteY8" fmla="*/ 73974 h 562797"/>
              <a:gd name="connsiteX9" fmla="*/ 628814 w 1812463"/>
              <a:gd name="connsiteY9" fmla="*/ 234251 h 562797"/>
              <a:gd name="connsiteX10" fmla="*/ 480858 w 1812463"/>
              <a:gd name="connsiteY10" fmla="*/ 234251 h 562797"/>
              <a:gd name="connsiteX11" fmla="*/ 480858 w 1812463"/>
              <a:gd name="connsiteY11" fmla="*/ 86303 h 562797"/>
              <a:gd name="connsiteX12" fmla="*/ 0 w 1812463"/>
              <a:gd name="connsiteY12" fmla="*/ 209593 h 562797"/>
              <a:gd name="connsiteX0" fmla="*/ 295913 w 1812463"/>
              <a:gd name="connsiteY0" fmla="*/ 567134 h 585609"/>
              <a:gd name="connsiteX1" fmla="*/ 1504221 w 1812463"/>
              <a:gd name="connsiteY1" fmla="*/ 542476 h 585609"/>
              <a:gd name="connsiteX2" fmla="*/ 1812463 w 1812463"/>
              <a:gd name="connsiteY2" fmla="*/ 209593 h 585609"/>
              <a:gd name="connsiteX3" fmla="*/ 1454902 w 1812463"/>
              <a:gd name="connsiteY3" fmla="*/ 123290 h 585609"/>
              <a:gd name="connsiteX4" fmla="*/ 1454902 w 1812463"/>
              <a:gd name="connsiteY4" fmla="*/ 246580 h 585609"/>
              <a:gd name="connsiteX5" fmla="*/ 1245298 w 1812463"/>
              <a:gd name="connsiteY5" fmla="*/ 234251 h 585609"/>
              <a:gd name="connsiteX6" fmla="*/ 1232968 w 1812463"/>
              <a:gd name="connsiteY6" fmla="*/ 86303 h 585609"/>
              <a:gd name="connsiteX7" fmla="*/ 900067 w 1812463"/>
              <a:gd name="connsiteY7" fmla="*/ 0 h 585609"/>
              <a:gd name="connsiteX8" fmla="*/ 616484 w 1812463"/>
              <a:gd name="connsiteY8" fmla="*/ 73974 h 585609"/>
              <a:gd name="connsiteX9" fmla="*/ 628814 w 1812463"/>
              <a:gd name="connsiteY9" fmla="*/ 234251 h 585609"/>
              <a:gd name="connsiteX10" fmla="*/ 480858 w 1812463"/>
              <a:gd name="connsiteY10" fmla="*/ 234251 h 585609"/>
              <a:gd name="connsiteX11" fmla="*/ 480858 w 1812463"/>
              <a:gd name="connsiteY11" fmla="*/ 86303 h 585609"/>
              <a:gd name="connsiteX12" fmla="*/ 0 w 1812463"/>
              <a:gd name="connsiteY12" fmla="*/ 209593 h 585609"/>
              <a:gd name="connsiteX0" fmla="*/ 295913 w 1812463"/>
              <a:gd name="connsiteY0" fmla="*/ 567134 h 567134"/>
              <a:gd name="connsiteX1" fmla="*/ 1504221 w 1812463"/>
              <a:gd name="connsiteY1" fmla="*/ 542476 h 567134"/>
              <a:gd name="connsiteX2" fmla="*/ 1812463 w 1812463"/>
              <a:gd name="connsiteY2" fmla="*/ 209593 h 567134"/>
              <a:gd name="connsiteX3" fmla="*/ 1454902 w 1812463"/>
              <a:gd name="connsiteY3" fmla="*/ 123290 h 567134"/>
              <a:gd name="connsiteX4" fmla="*/ 1454902 w 1812463"/>
              <a:gd name="connsiteY4" fmla="*/ 246580 h 567134"/>
              <a:gd name="connsiteX5" fmla="*/ 1245298 w 1812463"/>
              <a:gd name="connsiteY5" fmla="*/ 234251 h 567134"/>
              <a:gd name="connsiteX6" fmla="*/ 1232968 w 1812463"/>
              <a:gd name="connsiteY6" fmla="*/ 86303 h 567134"/>
              <a:gd name="connsiteX7" fmla="*/ 900067 w 1812463"/>
              <a:gd name="connsiteY7" fmla="*/ 0 h 567134"/>
              <a:gd name="connsiteX8" fmla="*/ 616484 w 1812463"/>
              <a:gd name="connsiteY8" fmla="*/ 73974 h 567134"/>
              <a:gd name="connsiteX9" fmla="*/ 628814 w 1812463"/>
              <a:gd name="connsiteY9" fmla="*/ 234251 h 567134"/>
              <a:gd name="connsiteX10" fmla="*/ 480858 w 1812463"/>
              <a:gd name="connsiteY10" fmla="*/ 234251 h 567134"/>
              <a:gd name="connsiteX11" fmla="*/ 480858 w 1812463"/>
              <a:gd name="connsiteY11" fmla="*/ 86303 h 567134"/>
              <a:gd name="connsiteX12" fmla="*/ 0 w 1812463"/>
              <a:gd name="connsiteY12" fmla="*/ 209593 h 567134"/>
              <a:gd name="connsiteX0" fmla="*/ 295913 w 1812463"/>
              <a:gd name="connsiteY0" fmla="*/ 567134 h 567134"/>
              <a:gd name="connsiteX1" fmla="*/ 1504221 w 1812463"/>
              <a:gd name="connsiteY1" fmla="*/ 542476 h 567134"/>
              <a:gd name="connsiteX2" fmla="*/ 1812463 w 1812463"/>
              <a:gd name="connsiteY2" fmla="*/ 209593 h 567134"/>
              <a:gd name="connsiteX3" fmla="*/ 1454902 w 1812463"/>
              <a:gd name="connsiteY3" fmla="*/ 123290 h 567134"/>
              <a:gd name="connsiteX4" fmla="*/ 1454902 w 1812463"/>
              <a:gd name="connsiteY4" fmla="*/ 246580 h 567134"/>
              <a:gd name="connsiteX5" fmla="*/ 1245298 w 1812463"/>
              <a:gd name="connsiteY5" fmla="*/ 234251 h 567134"/>
              <a:gd name="connsiteX6" fmla="*/ 1232968 w 1812463"/>
              <a:gd name="connsiteY6" fmla="*/ 86303 h 567134"/>
              <a:gd name="connsiteX7" fmla="*/ 900067 w 1812463"/>
              <a:gd name="connsiteY7" fmla="*/ 0 h 567134"/>
              <a:gd name="connsiteX8" fmla="*/ 616484 w 1812463"/>
              <a:gd name="connsiteY8" fmla="*/ 73974 h 567134"/>
              <a:gd name="connsiteX9" fmla="*/ 628814 w 1812463"/>
              <a:gd name="connsiteY9" fmla="*/ 234251 h 567134"/>
              <a:gd name="connsiteX10" fmla="*/ 480858 w 1812463"/>
              <a:gd name="connsiteY10" fmla="*/ 234251 h 567134"/>
              <a:gd name="connsiteX11" fmla="*/ 480858 w 1812463"/>
              <a:gd name="connsiteY11" fmla="*/ 86303 h 567134"/>
              <a:gd name="connsiteX12" fmla="*/ 0 w 1812463"/>
              <a:gd name="connsiteY12" fmla="*/ 209593 h 567134"/>
              <a:gd name="connsiteX0" fmla="*/ 295913 w 1812463"/>
              <a:gd name="connsiteY0" fmla="*/ 567134 h 567134"/>
              <a:gd name="connsiteX1" fmla="*/ 1504221 w 1812463"/>
              <a:gd name="connsiteY1" fmla="*/ 542476 h 567134"/>
              <a:gd name="connsiteX2" fmla="*/ 1812463 w 1812463"/>
              <a:gd name="connsiteY2" fmla="*/ 209593 h 567134"/>
              <a:gd name="connsiteX3" fmla="*/ 1454902 w 1812463"/>
              <a:gd name="connsiteY3" fmla="*/ 123290 h 567134"/>
              <a:gd name="connsiteX4" fmla="*/ 1454902 w 1812463"/>
              <a:gd name="connsiteY4" fmla="*/ 246580 h 567134"/>
              <a:gd name="connsiteX5" fmla="*/ 1245298 w 1812463"/>
              <a:gd name="connsiteY5" fmla="*/ 234251 h 567134"/>
              <a:gd name="connsiteX6" fmla="*/ 1232968 w 1812463"/>
              <a:gd name="connsiteY6" fmla="*/ 86303 h 567134"/>
              <a:gd name="connsiteX7" fmla="*/ 900067 w 1812463"/>
              <a:gd name="connsiteY7" fmla="*/ 0 h 567134"/>
              <a:gd name="connsiteX8" fmla="*/ 616484 w 1812463"/>
              <a:gd name="connsiteY8" fmla="*/ 73974 h 567134"/>
              <a:gd name="connsiteX9" fmla="*/ 628814 w 1812463"/>
              <a:gd name="connsiteY9" fmla="*/ 234251 h 567134"/>
              <a:gd name="connsiteX10" fmla="*/ 480858 w 1812463"/>
              <a:gd name="connsiteY10" fmla="*/ 234251 h 567134"/>
              <a:gd name="connsiteX11" fmla="*/ 480858 w 1812463"/>
              <a:gd name="connsiteY11" fmla="*/ 86303 h 567134"/>
              <a:gd name="connsiteX12" fmla="*/ 0 w 1812463"/>
              <a:gd name="connsiteY12" fmla="*/ 209593 h 567134"/>
              <a:gd name="connsiteX0" fmla="*/ 382221 w 1812463"/>
              <a:gd name="connsiteY0" fmla="*/ 1035636 h 1035636"/>
              <a:gd name="connsiteX1" fmla="*/ 1504221 w 1812463"/>
              <a:gd name="connsiteY1" fmla="*/ 542476 h 1035636"/>
              <a:gd name="connsiteX2" fmla="*/ 1812463 w 1812463"/>
              <a:gd name="connsiteY2" fmla="*/ 209593 h 1035636"/>
              <a:gd name="connsiteX3" fmla="*/ 1454902 w 1812463"/>
              <a:gd name="connsiteY3" fmla="*/ 123290 h 1035636"/>
              <a:gd name="connsiteX4" fmla="*/ 1454902 w 1812463"/>
              <a:gd name="connsiteY4" fmla="*/ 246580 h 1035636"/>
              <a:gd name="connsiteX5" fmla="*/ 1245298 w 1812463"/>
              <a:gd name="connsiteY5" fmla="*/ 234251 h 1035636"/>
              <a:gd name="connsiteX6" fmla="*/ 1232968 w 1812463"/>
              <a:gd name="connsiteY6" fmla="*/ 86303 h 1035636"/>
              <a:gd name="connsiteX7" fmla="*/ 900067 w 1812463"/>
              <a:gd name="connsiteY7" fmla="*/ 0 h 1035636"/>
              <a:gd name="connsiteX8" fmla="*/ 616484 w 1812463"/>
              <a:gd name="connsiteY8" fmla="*/ 73974 h 1035636"/>
              <a:gd name="connsiteX9" fmla="*/ 628814 w 1812463"/>
              <a:gd name="connsiteY9" fmla="*/ 234251 h 1035636"/>
              <a:gd name="connsiteX10" fmla="*/ 480858 w 1812463"/>
              <a:gd name="connsiteY10" fmla="*/ 234251 h 1035636"/>
              <a:gd name="connsiteX11" fmla="*/ 480858 w 1812463"/>
              <a:gd name="connsiteY11" fmla="*/ 86303 h 1035636"/>
              <a:gd name="connsiteX12" fmla="*/ 0 w 1812463"/>
              <a:gd name="connsiteY12" fmla="*/ 209593 h 1035636"/>
              <a:gd name="connsiteX0" fmla="*/ 295913 w 1812463"/>
              <a:gd name="connsiteY0" fmla="*/ 542476 h 542476"/>
              <a:gd name="connsiteX1" fmla="*/ 1504221 w 1812463"/>
              <a:gd name="connsiteY1" fmla="*/ 542476 h 542476"/>
              <a:gd name="connsiteX2" fmla="*/ 1812463 w 1812463"/>
              <a:gd name="connsiteY2" fmla="*/ 209593 h 542476"/>
              <a:gd name="connsiteX3" fmla="*/ 1454902 w 1812463"/>
              <a:gd name="connsiteY3" fmla="*/ 123290 h 542476"/>
              <a:gd name="connsiteX4" fmla="*/ 1454902 w 1812463"/>
              <a:gd name="connsiteY4" fmla="*/ 246580 h 542476"/>
              <a:gd name="connsiteX5" fmla="*/ 1245298 w 1812463"/>
              <a:gd name="connsiteY5" fmla="*/ 234251 h 542476"/>
              <a:gd name="connsiteX6" fmla="*/ 1232968 w 1812463"/>
              <a:gd name="connsiteY6" fmla="*/ 86303 h 542476"/>
              <a:gd name="connsiteX7" fmla="*/ 900067 w 1812463"/>
              <a:gd name="connsiteY7" fmla="*/ 0 h 542476"/>
              <a:gd name="connsiteX8" fmla="*/ 616484 w 1812463"/>
              <a:gd name="connsiteY8" fmla="*/ 73974 h 542476"/>
              <a:gd name="connsiteX9" fmla="*/ 628814 w 1812463"/>
              <a:gd name="connsiteY9" fmla="*/ 234251 h 542476"/>
              <a:gd name="connsiteX10" fmla="*/ 480858 w 1812463"/>
              <a:gd name="connsiteY10" fmla="*/ 234251 h 542476"/>
              <a:gd name="connsiteX11" fmla="*/ 480858 w 1812463"/>
              <a:gd name="connsiteY11" fmla="*/ 86303 h 542476"/>
              <a:gd name="connsiteX12" fmla="*/ 0 w 1812463"/>
              <a:gd name="connsiteY12" fmla="*/ 209593 h 542476"/>
              <a:gd name="connsiteX0" fmla="*/ 295913 w 1812463"/>
              <a:gd name="connsiteY0" fmla="*/ 542476 h 542476"/>
              <a:gd name="connsiteX1" fmla="*/ 1504221 w 1812463"/>
              <a:gd name="connsiteY1" fmla="*/ 542476 h 542476"/>
              <a:gd name="connsiteX2" fmla="*/ 1812463 w 1812463"/>
              <a:gd name="connsiteY2" fmla="*/ 209593 h 542476"/>
              <a:gd name="connsiteX3" fmla="*/ 1454902 w 1812463"/>
              <a:gd name="connsiteY3" fmla="*/ 123290 h 542476"/>
              <a:gd name="connsiteX4" fmla="*/ 1454902 w 1812463"/>
              <a:gd name="connsiteY4" fmla="*/ 246580 h 542476"/>
              <a:gd name="connsiteX5" fmla="*/ 1245298 w 1812463"/>
              <a:gd name="connsiteY5" fmla="*/ 234251 h 542476"/>
              <a:gd name="connsiteX6" fmla="*/ 1232968 w 1812463"/>
              <a:gd name="connsiteY6" fmla="*/ 86303 h 542476"/>
              <a:gd name="connsiteX7" fmla="*/ 900067 w 1812463"/>
              <a:gd name="connsiteY7" fmla="*/ 0 h 542476"/>
              <a:gd name="connsiteX8" fmla="*/ 616484 w 1812463"/>
              <a:gd name="connsiteY8" fmla="*/ 73974 h 542476"/>
              <a:gd name="connsiteX9" fmla="*/ 628814 w 1812463"/>
              <a:gd name="connsiteY9" fmla="*/ 234251 h 542476"/>
              <a:gd name="connsiteX10" fmla="*/ 480858 w 1812463"/>
              <a:gd name="connsiteY10" fmla="*/ 234251 h 542476"/>
              <a:gd name="connsiteX11" fmla="*/ 480858 w 1812463"/>
              <a:gd name="connsiteY11" fmla="*/ 86303 h 542476"/>
              <a:gd name="connsiteX12" fmla="*/ 0 w 1812463"/>
              <a:gd name="connsiteY12" fmla="*/ 209593 h 542476"/>
              <a:gd name="connsiteX13" fmla="*/ 295913 w 1812463"/>
              <a:gd name="connsiteY13" fmla="*/ 542476 h 542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12463" h="542476">
                <a:moveTo>
                  <a:pt x="295913" y="542476"/>
                </a:moveTo>
                <a:lnTo>
                  <a:pt x="1504221" y="542476"/>
                </a:lnTo>
                <a:lnTo>
                  <a:pt x="1812463" y="209593"/>
                </a:lnTo>
                <a:lnTo>
                  <a:pt x="1454902" y="123290"/>
                </a:lnTo>
                <a:lnTo>
                  <a:pt x="1454902" y="246580"/>
                </a:lnTo>
                <a:lnTo>
                  <a:pt x="1245298" y="234251"/>
                </a:lnTo>
                <a:lnTo>
                  <a:pt x="1232968" y="86303"/>
                </a:lnTo>
                <a:lnTo>
                  <a:pt x="900067" y="0"/>
                </a:lnTo>
                <a:lnTo>
                  <a:pt x="616484" y="73974"/>
                </a:lnTo>
                <a:lnTo>
                  <a:pt x="628814" y="234251"/>
                </a:lnTo>
                <a:lnTo>
                  <a:pt x="480858" y="234251"/>
                </a:lnTo>
                <a:lnTo>
                  <a:pt x="480858" y="86303"/>
                </a:lnTo>
                <a:lnTo>
                  <a:pt x="0" y="209593"/>
                </a:lnTo>
                <a:lnTo>
                  <a:pt x="295913" y="542476"/>
                </a:lnTo>
                <a:close/>
              </a:path>
            </a:pathLst>
          </a:custGeom>
          <a:solidFill>
            <a:srgbClr val="3366FF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627788" y="4623691"/>
            <a:ext cx="4191000" cy="1003545"/>
            <a:chOff x="2569133" y="413397"/>
            <a:chExt cx="4191000" cy="1003545"/>
          </a:xfrm>
        </p:grpSpPr>
        <p:sp>
          <p:nvSpPr>
            <p:cNvPr id="41" name="Rectangle 40"/>
            <p:cNvSpPr/>
            <p:nvPr/>
          </p:nvSpPr>
          <p:spPr>
            <a:xfrm>
              <a:off x="2861009" y="1050856"/>
              <a:ext cx="275302" cy="221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2569133" y="1140336"/>
              <a:ext cx="4191000" cy="0"/>
            </a:xfrm>
            <a:prstGeom prst="line">
              <a:avLst/>
            </a:prstGeom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ight Arrow 42"/>
            <p:cNvSpPr/>
            <p:nvPr/>
          </p:nvSpPr>
          <p:spPr>
            <a:xfrm>
              <a:off x="4740833" y="949836"/>
              <a:ext cx="1168400" cy="350140"/>
            </a:xfrm>
            <a:prstGeom prst="rightArrow">
              <a:avLst>
                <a:gd name="adj1" fmla="val 100000"/>
                <a:gd name="adj2" fmla="val 52194"/>
              </a:avLst>
            </a:prstGeom>
            <a:solidFill>
              <a:schemeClr val="accent2"/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i="1" dirty="0">
                <a:solidFill>
                  <a:schemeClr val="tx1"/>
                </a:solidFill>
              </a:endParaRPr>
            </a:p>
          </p:txBody>
        </p:sp>
        <p:sp>
          <p:nvSpPr>
            <p:cNvPr id="44" name="Chord 43"/>
            <p:cNvSpPr/>
            <p:nvPr/>
          </p:nvSpPr>
          <p:spPr>
            <a:xfrm>
              <a:off x="3734347" y="784736"/>
              <a:ext cx="632206" cy="632206"/>
            </a:xfrm>
            <a:prstGeom prst="chord">
              <a:avLst>
                <a:gd name="adj1" fmla="val 10506229"/>
                <a:gd name="adj2" fmla="val 30146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381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3319" y="413397"/>
              <a:ext cx="771908" cy="771908"/>
            </a:xfrm>
            <a:prstGeom prst="rect">
              <a:avLst/>
            </a:prstGeom>
          </p:spPr>
        </p:pic>
      </p:grpSp>
      <p:pic>
        <p:nvPicPr>
          <p:cNvPr id="47" name="Picture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744" y="4641147"/>
            <a:ext cx="771908" cy="77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773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</TotalTime>
  <Words>11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>BBN Technologies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Beal</dc:creator>
  <cp:lastModifiedBy>Jacob Beal</cp:lastModifiedBy>
  <cp:revision>9</cp:revision>
  <dcterms:created xsi:type="dcterms:W3CDTF">2016-08-01T14:52:35Z</dcterms:created>
  <dcterms:modified xsi:type="dcterms:W3CDTF">2017-12-01T00:28:35Z</dcterms:modified>
</cp:coreProperties>
</file>