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87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54CB9-AAE4-4D41-8473-8961A3C555FE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26724-EB20-6A41-B7FE-7A803624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56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54CB9-AAE4-4D41-8473-8961A3C555FE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26724-EB20-6A41-B7FE-7A803624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48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54CB9-AAE4-4D41-8473-8961A3C555FE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26724-EB20-6A41-B7FE-7A803624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2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54CB9-AAE4-4D41-8473-8961A3C555FE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26724-EB20-6A41-B7FE-7A803624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5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54CB9-AAE4-4D41-8473-8961A3C555FE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26724-EB20-6A41-B7FE-7A803624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49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54CB9-AAE4-4D41-8473-8961A3C555FE}" type="datetimeFigureOut">
              <a:rPr lang="en-US" smtClean="0"/>
              <a:t>8/24/16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26724-EB20-6A41-B7FE-7A803624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96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54CB9-AAE4-4D41-8473-8961A3C555FE}" type="datetimeFigureOut">
              <a:rPr lang="en-US" smtClean="0"/>
              <a:t>8/24/16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26724-EB20-6A41-B7FE-7A803624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61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54CB9-AAE4-4D41-8473-8961A3C555FE}" type="datetimeFigureOut">
              <a:rPr lang="en-US" smtClean="0"/>
              <a:t>8/24/16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26724-EB20-6A41-B7FE-7A803624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8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54CB9-AAE4-4D41-8473-8961A3C555FE}" type="datetimeFigureOut">
              <a:rPr lang="en-US" smtClean="0"/>
              <a:t>8/24/16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26724-EB20-6A41-B7FE-7A803624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43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54CB9-AAE4-4D41-8473-8961A3C555FE}" type="datetimeFigureOut">
              <a:rPr lang="en-US" smtClean="0"/>
              <a:t>8/24/16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26724-EB20-6A41-B7FE-7A803624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0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54CB9-AAE4-4D41-8473-8961A3C555FE}" type="datetimeFigureOut">
              <a:rPr lang="en-US" smtClean="0"/>
              <a:t>8/24/16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26724-EB20-6A41-B7FE-7A803624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39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54CB9-AAE4-4D41-8473-8961A3C555FE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26724-EB20-6A41-B7FE-7A803624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5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084192" y="1470883"/>
            <a:ext cx="1424939" cy="1205690"/>
            <a:chOff x="1084192" y="1486997"/>
            <a:chExt cx="1424939" cy="1205690"/>
          </a:xfrm>
          <a:effectLst/>
        </p:grpSpPr>
        <p:cxnSp>
          <p:nvCxnSpPr>
            <p:cNvPr id="5" name="Straight Connector 4"/>
            <p:cNvCxnSpPr/>
            <p:nvPr/>
          </p:nvCxnSpPr>
          <p:spPr>
            <a:xfrm>
              <a:off x="1084192" y="2106580"/>
              <a:ext cx="1424939" cy="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796666" y="1486997"/>
              <a:ext cx="0" cy="41821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796666" y="2274469"/>
              <a:ext cx="0" cy="41821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077730" y="1485313"/>
            <a:ext cx="1424939" cy="1191260"/>
            <a:chOff x="1084192" y="1501427"/>
            <a:chExt cx="1424939" cy="1191260"/>
          </a:xfrm>
          <a:effectLst/>
        </p:grpSpPr>
        <p:cxnSp>
          <p:nvCxnSpPr>
            <p:cNvPr id="14" name="Straight Connector 13"/>
            <p:cNvCxnSpPr/>
            <p:nvPr/>
          </p:nvCxnSpPr>
          <p:spPr>
            <a:xfrm>
              <a:off x="1084192" y="2106580"/>
              <a:ext cx="1424939" cy="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796666" y="1501427"/>
              <a:ext cx="0" cy="41821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796666" y="2274469"/>
              <a:ext cx="0" cy="41821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080961" y="1470883"/>
            <a:ext cx="1424939" cy="1205690"/>
            <a:chOff x="1084192" y="1486997"/>
            <a:chExt cx="1424939" cy="1205690"/>
          </a:xfrm>
          <a:effectLst/>
        </p:grpSpPr>
        <p:cxnSp>
          <p:nvCxnSpPr>
            <p:cNvPr id="18" name="Straight Connector 17"/>
            <p:cNvCxnSpPr/>
            <p:nvPr/>
          </p:nvCxnSpPr>
          <p:spPr>
            <a:xfrm>
              <a:off x="1084192" y="2106580"/>
              <a:ext cx="1424939" cy="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796666" y="1486997"/>
              <a:ext cx="0" cy="41821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796666" y="2274469"/>
              <a:ext cx="0" cy="41821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Connector 24"/>
          <p:cNvCxnSpPr/>
          <p:nvPr/>
        </p:nvCxnSpPr>
        <p:spPr>
          <a:xfrm>
            <a:off x="3781724" y="1889101"/>
            <a:ext cx="17036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779244" y="2242871"/>
            <a:ext cx="17036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947132" y="1889101"/>
            <a:ext cx="0" cy="35377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777196" y="1902091"/>
            <a:ext cx="170369" cy="17288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5774716" y="2090465"/>
            <a:ext cx="170369" cy="16539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Freeform 37"/>
          <p:cNvSpPr/>
          <p:nvPr/>
        </p:nvSpPr>
        <p:spPr>
          <a:xfrm>
            <a:off x="1796291" y="1889101"/>
            <a:ext cx="111900" cy="377474"/>
          </a:xfrm>
          <a:custGeom>
            <a:avLst/>
            <a:gdLst>
              <a:gd name="connsiteX0" fmla="*/ 15488 w 216885"/>
              <a:gd name="connsiteY0" fmla="*/ 0 h 356260"/>
              <a:gd name="connsiteX1" fmla="*/ 216838 w 216885"/>
              <a:gd name="connsiteY1" fmla="*/ 185875 h 356260"/>
              <a:gd name="connsiteX2" fmla="*/ 0 w 216885"/>
              <a:gd name="connsiteY2" fmla="*/ 356260 h 356260"/>
              <a:gd name="connsiteX0" fmla="*/ 15488 w 97797"/>
              <a:gd name="connsiteY0" fmla="*/ 0 h 356260"/>
              <a:gd name="connsiteX1" fmla="*/ 94425 w 97797"/>
              <a:gd name="connsiteY1" fmla="*/ 170574 h 356260"/>
              <a:gd name="connsiteX2" fmla="*/ 0 w 97797"/>
              <a:gd name="connsiteY2" fmla="*/ 356260 h 356260"/>
              <a:gd name="connsiteX0" fmla="*/ 0 w 80427"/>
              <a:gd name="connsiteY0" fmla="*/ 0 h 361360"/>
              <a:gd name="connsiteX1" fmla="*/ 78937 w 80427"/>
              <a:gd name="connsiteY1" fmla="*/ 170574 h 361360"/>
              <a:gd name="connsiteX2" fmla="*/ 10015 w 80427"/>
              <a:gd name="connsiteY2" fmla="*/ 361360 h 361360"/>
              <a:gd name="connsiteX0" fmla="*/ 15488 w 81461"/>
              <a:gd name="connsiteY0" fmla="*/ 0 h 361360"/>
              <a:gd name="connsiteX1" fmla="*/ 68922 w 81461"/>
              <a:gd name="connsiteY1" fmla="*/ 170574 h 361360"/>
              <a:gd name="connsiteX2" fmla="*/ 0 w 81461"/>
              <a:gd name="connsiteY2" fmla="*/ 361360 h 361360"/>
              <a:gd name="connsiteX0" fmla="*/ 15488 w 81461"/>
              <a:gd name="connsiteY0" fmla="*/ 0 h 361360"/>
              <a:gd name="connsiteX1" fmla="*/ 68922 w 81461"/>
              <a:gd name="connsiteY1" fmla="*/ 170574 h 361360"/>
              <a:gd name="connsiteX2" fmla="*/ 0 w 81461"/>
              <a:gd name="connsiteY2" fmla="*/ 361360 h 361360"/>
              <a:gd name="connsiteX0" fmla="*/ 15488 w 15488"/>
              <a:gd name="connsiteY0" fmla="*/ 0 h 361360"/>
              <a:gd name="connsiteX1" fmla="*/ 0 w 15488"/>
              <a:gd name="connsiteY1" fmla="*/ 361360 h 361360"/>
              <a:gd name="connsiteX0" fmla="*/ 186 w 186"/>
              <a:gd name="connsiteY0" fmla="*/ 0 h 361360"/>
              <a:gd name="connsiteX1" fmla="*/ 0 w 186"/>
              <a:gd name="connsiteY1" fmla="*/ 361360 h 361360"/>
              <a:gd name="connsiteX0" fmla="*/ 10000 w 3297366"/>
              <a:gd name="connsiteY0" fmla="*/ 0 h 10000"/>
              <a:gd name="connsiteX1" fmla="*/ 0 w 3297366"/>
              <a:gd name="connsiteY1" fmla="*/ 10000 h 10000"/>
              <a:gd name="connsiteX0" fmla="*/ 10000 w 5661291"/>
              <a:gd name="connsiteY0" fmla="*/ 0 h 10000"/>
              <a:gd name="connsiteX1" fmla="*/ 0 w 5661291"/>
              <a:gd name="connsiteY1" fmla="*/ 10000 h 10000"/>
              <a:gd name="connsiteX0" fmla="*/ 10000 w 5759286"/>
              <a:gd name="connsiteY0" fmla="*/ 0 h 10000"/>
              <a:gd name="connsiteX1" fmla="*/ 0 w 5759286"/>
              <a:gd name="connsiteY1" fmla="*/ 10000 h 10000"/>
              <a:gd name="connsiteX0" fmla="*/ 10000 w 5759286"/>
              <a:gd name="connsiteY0" fmla="*/ 0 h 10000"/>
              <a:gd name="connsiteX1" fmla="*/ 0 w 5759286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59286" h="10000">
                <a:moveTo>
                  <a:pt x="10000" y="0"/>
                </a:moveTo>
                <a:cubicBezTo>
                  <a:pt x="7673181" y="22"/>
                  <a:pt x="7681570" y="9831"/>
                  <a:pt x="0" y="10000"/>
                </a:cubicBezTo>
              </a:path>
            </a:pathLst>
          </a:cu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64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BBN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Beal</dc:creator>
  <cp:lastModifiedBy>Jake Beal</cp:lastModifiedBy>
  <cp:revision>4</cp:revision>
  <dcterms:created xsi:type="dcterms:W3CDTF">2016-03-15T02:03:47Z</dcterms:created>
  <dcterms:modified xsi:type="dcterms:W3CDTF">2016-08-24T11:48:36Z</dcterms:modified>
</cp:coreProperties>
</file>