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95" d="100"/>
          <a:sy n="95" d="100"/>
        </p:scale>
        <p:origin x="2120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95D05-464A-6F4F-BC14-03954E32CC65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D26FE-8B84-E541-8ADC-2E8F6B036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1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648018" y="2940971"/>
            <a:ext cx="1707777" cy="743827"/>
            <a:chOff x="2393576" y="3035101"/>
            <a:chExt cx="1707777" cy="743827"/>
          </a:xfrm>
        </p:grpSpPr>
        <p:sp>
          <p:nvSpPr>
            <p:cNvPr id="28" name="TextBox 27"/>
            <p:cNvSpPr txBox="1"/>
            <p:nvPr/>
          </p:nvSpPr>
          <p:spPr>
            <a:xfrm>
              <a:off x="2757587" y="3409596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</a:t>
              </a:r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393576" y="3215890"/>
              <a:ext cx="1707777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ight Arrow 7"/>
            <p:cNvSpPr/>
            <p:nvPr/>
          </p:nvSpPr>
          <p:spPr>
            <a:xfrm>
              <a:off x="2663264" y="3035101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B05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8800" y="2568388"/>
            <a:ext cx="1707777" cy="1116410"/>
            <a:chOff x="4320988" y="2662518"/>
            <a:chExt cx="1707777" cy="1116410"/>
          </a:xfrm>
        </p:grpSpPr>
        <p:sp>
          <p:nvSpPr>
            <p:cNvPr id="39" name="Right Arrow 38"/>
            <p:cNvSpPr/>
            <p:nvPr/>
          </p:nvSpPr>
          <p:spPr>
            <a:xfrm>
              <a:off x="4520079" y="2662518"/>
              <a:ext cx="1309594" cy="547912"/>
            </a:xfrm>
            <a:prstGeom prst="rightArrow">
              <a:avLst>
                <a:gd name="adj1" fmla="val 53914"/>
                <a:gd name="adj2" fmla="val 52194"/>
              </a:avLst>
            </a:prstGeom>
            <a:solidFill>
              <a:srgbClr val="00B05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57180" y="3409596"/>
              <a:ext cx="1435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NOT</a:t>
              </a:r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320988" y="3215890"/>
              <a:ext cx="1707777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657236" y="2285303"/>
            <a:ext cx="1707777" cy="1399495"/>
            <a:chOff x="339424" y="2379433"/>
            <a:chExt cx="1707777" cy="1399495"/>
          </a:xfrm>
        </p:grpSpPr>
        <p:sp>
          <p:nvSpPr>
            <p:cNvPr id="5" name="Diamond 4"/>
            <p:cNvSpPr/>
            <p:nvPr/>
          </p:nvSpPr>
          <p:spPr>
            <a:xfrm>
              <a:off x="1029792" y="2613395"/>
              <a:ext cx="327040" cy="462577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5616" y="3409596"/>
              <a:ext cx="1435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NOT</a:t>
              </a:r>
              <a:endParaRPr lang="en-US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9424" y="3215890"/>
              <a:ext cx="1707777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93203" y="2379433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n w="22225">
                    <a:solidFill>
                      <a:schemeClr val="tx1"/>
                    </a:solidFill>
                  </a:ln>
                  <a:solidFill>
                    <a:srgbClr val="00B050"/>
                  </a:solidFill>
                </a:rPr>
                <a:t>�</a:t>
              </a:r>
              <a:endParaRPr lang="en-US" sz="1400" dirty="0">
                <a:ln w="22225">
                  <a:solidFill>
                    <a:schemeClr val="tx1"/>
                  </a:solidFill>
                </a:ln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19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2"/>
          <p:cNvCxnSpPr/>
          <p:nvPr/>
        </p:nvCxnSpPr>
        <p:spPr>
          <a:xfrm rot="5400000" flipH="1" flipV="1">
            <a:off x="1674160" y="2749923"/>
            <a:ext cx="537882" cy="309286"/>
          </a:xfrm>
          <a:prstGeom prst="bentConnector3">
            <a:avLst>
              <a:gd name="adj1" fmla="val 100000"/>
            </a:avLst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15253" y="3173507"/>
            <a:ext cx="2655794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Bent Arrow 15"/>
          <p:cNvSpPr/>
          <p:nvPr/>
        </p:nvSpPr>
        <p:spPr>
          <a:xfrm>
            <a:off x="2353235" y="2635625"/>
            <a:ext cx="336177" cy="537882"/>
          </a:xfrm>
          <a:prstGeom prst="ben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5" y="2743201"/>
            <a:ext cx="457200" cy="457200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2987709" y="2538601"/>
            <a:ext cx="403182" cy="621458"/>
          </a:xfrm>
          <a:custGeom>
            <a:avLst/>
            <a:gdLst>
              <a:gd name="connsiteX0" fmla="*/ 10985 w 403182"/>
              <a:gd name="connsiteY0" fmla="*/ 621458 h 621458"/>
              <a:gd name="connsiteX1" fmla="*/ 10985 w 403182"/>
              <a:gd name="connsiteY1" fmla="*/ 621458 h 621458"/>
              <a:gd name="connsiteX2" fmla="*/ 24432 w 403182"/>
              <a:gd name="connsiteY2" fmla="*/ 110469 h 621458"/>
              <a:gd name="connsiteX3" fmla="*/ 158903 w 403182"/>
              <a:gd name="connsiteY3" fmla="*/ 123917 h 621458"/>
              <a:gd name="connsiteX4" fmla="*/ 199244 w 403182"/>
              <a:gd name="connsiteY4" fmla="*/ 137364 h 621458"/>
              <a:gd name="connsiteX5" fmla="*/ 320267 w 403182"/>
              <a:gd name="connsiteY5" fmla="*/ 150811 h 621458"/>
              <a:gd name="connsiteX6" fmla="*/ 400950 w 403182"/>
              <a:gd name="connsiteY6" fmla="*/ 137364 h 621458"/>
              <a:gd name="connsiteX7" fmla="*/ 374056 w 403182"/>
              <a:gd name="connsiteY7" fmla="*/ 110469 h 621458"/>
              <a:gd name="connsiteX8" fmla="*/ 333715 w 403182"/>
              <a:gd name="connsiteY8" fmla="*/ 83575 h 621458"/>
              <a:gd name="connsiteX9" fmla="*/ 306820 w 403182"/>
              <a:gd name="connsiteY9" fmla="*/ 43234 h 621458"/>
              <a:gd name="connsiteX10" fmla="*/ 293373 w 403182"/>
              <a:gd name="connsiteY10" fmla="*/ 2893 h 621458"/>
              <a:gd name="connsiteX11" fmla="*/ 306820 w 403182"/>
              <a:gd name="connsiteY11" fmla="*/ 70128 h 621458"/>
              <a:gd name="connsiteX12" fmla="*/ 347162 w 403182"/>
              <a:gd name="connsiteY12" fmla="*/ 97022 h 621458"/>
              <a:gd name="connsiteX13" fmla="*/ 374056 w 403182"/>
              <a:gd name="connsiteY13" fmla="*/ 123917 h 621458"/>
              <a:gd name="connsiteX14" fmla="*/ 347162 w 403182"/>
              <a:gd name="connsiteY14" fmla="*/ 177705 h 621458"/>
              <a:gd name="connsiteX15" fmla="*/ 333715 w 403182"/>
              <a:gd name="connsiteY15" fmla="*/ 218046 h 621458"/>
              <a:gd name="connsiteX16" fmla="*/ 266479 w 403182"/>
              <a:gd name="connsiteY16" fmla="*/ 271834 h 621458"/>
              <a:gd name="connsiteX17" fmla="*/ 253032 w 403182"/>
              <a:gd name="connsiteY17" fmla="*/ 285281 h 62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3182" h="621458">
                <a:moveTo>
                  <a:pt x="10985" y="621458"/>
                </a:moveTo>
                <a:lnTo>
                  <a:pt x="10985" y="621458"/>
                </a:lnTo>
                <a:cubicBezTo>
                  <a:pt x="15467" y="451128"/>
                  <a:pt x="-24124" y="273793"/>
                  <a:pt x="24432" y="110469"/>
                </a:cubicBezTo>
                <a:cubicBezTo>
                  <a:pt x="37269" y="67290"/>
                  <a:pt x="114380" y="117067"/>
                  <a:pt x="158903" y="123917"/>
                </a:cubicBezTo>
                <a:cubicBezTo>
                  <a:pt x="172913" y="126072"/>
                  <a:pt x="185262" y="135034"/>
                  <a:pt x="199244" y="137364"/>
                </a:cubicBezTo>
                <a:cubicBezTo>
                  <a:pt x="239281" y="144037"/>
                  <a:pt x="279926" y="146329"/>
                  <a:pt x="320267" y="150811"/>
                </a:cubicBezTo>
                <a:cubicBezTo>
                  <a:pt x="347161" y="146329"/>
                  <a:pt x="379138" y="153723"/>
                  <a:pt x="400950" y="137364"/>
                </a:cubicBezTo>
                <a:cubicBezTo>
                  <a:pt x="411093" y="129757"/>
                  <a:pt x="383956" y="118389"/>
                  <a:pt x="374056" y="110469"/>
                </a:cubicBezTo>
                <a:cubicBezTo>
                  <a:pt x="361436" y="100373"/>
                  <a:pt x="347162" y="92540"/>
                  <a:pt x="333715" y="83575"/>
                </a:cubicBezTo>
                <a:cubicBezTo>
                  <a:pt x="324750" y="70128"/>
                  <a:pt x="314048" y="57689"/>
                  <a:pt x="306820" y="43234"/>
                </a:cubicBezTo>
                <a:cubicBezTo>
                  <a:pt x="300481" y="30556"/>
                  <a:pt x="293373" y="-11281"/>
                  <a:pt x="293373" y="2893"/>
                </a:cubicBezTo>
                <a:cubicBezTo>
                  <a:pt x="293373" y="25749"/>
                  <a:pt x="295480" y="50284"/>
                  <a:pt x="306820" y="70128"/>
                </a:cubicBezTo>
                <a:cubicBezTo>
                  <a:pt x="314838" y="84160"/>
                  <a:pt x="334542" y="86926"/>
                  <a:pt x="347162" y="97022"/>
                </a:cubicBezTo>
                <a:cubicBezTo>
                  <a:pt x="357062" y="104942"/>
                  <a:pt x="365091" y="114952"/>
                  <a:pt x="374056" y="123917"/>
                </a:cubicBezTo>
                <a:cubicBezTo>
                  <a:pt x="400950" y="204599"/>
                  <a:pt x="391985" y="132882"/>
                  <a:pt x="347162" y="177705"/>
                </a:cubicBezTo>
                <a:cubicBezTo>
                  <a:pt x="337139" y="187728"/>
                  <a:pt x="341008" y="205892"/>
                  <a:pt x="333715" y="218046"/>
                </a:cubicBezTo>
                <a:cubicBezTo>
                  <a:pt x="319635" y="241512"/>
                  <a:pt x="286466" y="256844"/>
                  <a:pt x="266479" y="271834"/>
                </a:cubicBezTo>
                <a:cubicBezTo>
                  <a:pt x="261408" y="275637"/>
                  <a:pt x="257514" y="280799"/>
                  <a:pt x="253032" y="285281"/>
                </a:cubicBezTo>
              </a:path>
            </a:pathLst>
          </a:cu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805454" y="3760537"/>
            <a:ext cx="4868499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801566" y="2652300"/>
            <a:ext cx="659925" cy="1108237"/>
            <a:chOff x="2801566" y="2652300"/>
            <a:chExt cx="659925" cy="1108237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814017" y="2652300"/>
              <a:ext cx="0" cy="1108237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801566" y="2652300"/>
              <a:ext cx="659925" cy="0"/>
            </a:xfrm>
            <a:prstGeom prst="line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 rot="10800000">
            <a:off x="3793846" y="3760537"/>
            <a:ext cx="659925" cy="1108237"/>
            <a:chOff x="2801566" y="2652300"/>
            <a:chExt cx="659925" cy="110823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814017" y="2652300"/>
              <a:ext cx="0" cy="1108237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801566" y="2652300"/>
              <a:ext cx="659925" cy="0"/>
            </a:xfrm>
            <a:prstGeom prst="line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10800000" flipV="1">
            <a:off x="4700145" y="2652300"/>
            <a:ext cx="659925" cy="1108237"/>
            <a:chOff x="2801566" y="2652300"/>
            <a:chExt cx="659925" cy="110823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814017" y="2652300"/>
              <a:ext cx="0" cy="1108237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01566" y="2652300"/>
              <a:ext cx="659925" cy="0"/>
            </a:xfrm>
            <a:prstGeom prst="line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flipV="1">
            <a:off x="5907932" y="3760538"/>
            <a:ext cx="659925" cy="1108237"/>
            <a:chOff x="2801566" y="2652300"/>
            <a:chExt cx="659925" cy="110823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2814017" y="2652300"/>
              <a:ext cx="0" cy="1108237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801566" y="2652300"/>
              <a:ext cx="659925" cy="0"/>
            </a:xfrm>
            <a:prstGeom prst="line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42044" y="2141761"/>
            <a:ext cx="175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30551" y="5070982"/>
            <a:ext cx="175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RECOMMENDED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87290" y="214176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71755" y="509885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NOT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44601" y="37606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inline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88485" y="3373664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reverse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4730635" y="3717079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reverse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5137" y="339120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inline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25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17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47</cp:revision>
  <dcterms:created xsi:type="dcterms:W3CDTF">2016-03-08T00:19:10Z</dcterms:created>
  <dcterms:modified xsi:type="dcterms:W3CDTF">2017-10-12T20:16:32Z</dcterms:modified>
</cp:coreProperties>
</file>