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95" d="100"/>
          <a:sy n="95" d="100"/>
        </p:scale>
        <p:origin x="2120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99876" y="312641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18273" y="333354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8000" y="3215890"/>
            <a:ext cx="84836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679700" y="3035101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1780794" y="2860290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816909" y="239743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4004508" y="2583620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813478" y="3042667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ord 13"/>
          <p:cNvSpPr/>
          <p:nvPr/>
        </p:nvSpPr>
        <p:spPr>
          <a:xfrm rot="10800000">
            <a:off x="7148210" y="2935412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944978" y="321747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-Right-Up Arrow 15"/>
          <p:cNvSpPr/>
          <p:nvPr/>
        </p:nvSpPr>
        <p:spPr>
          <a:xfrm>
            <a:off x="4949878" y="3217478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68708" y="3039328"/>
            <a:ext cx="63135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tetR</a:t>
            </a:r>
            <a:endParaRPr lang="en-US" i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995998" y="2124943"/>
            <a:ext cx="632191" cy="1001467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88297" y="1754036"/>
            <a:ext cx="234353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Nucleic Acid Backbone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401" y="1151624"/>
            <a:ext cx="323678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Nucleic Acid Component Glyphs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0718" y="4258529"/>
            <a:ext cx="298835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Reverse Complement Nucleic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Acid Component Glyphs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Straight Connector 46"/>
          <p:cNvCxnSpPr>
            <a:stCxn id="33" idx="2"/>
          </p:cNvCxnSpPr>
          <p:nvPr/>
        </p:nvCxnSpPr>
        <p:spPr>
          <a:xfrm flipH="1">
            <a:off x="1443789" y="1520956"/>
            <a:ext cx="737004" cy="876482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2"/>
          </p:cNvCxnSpPr>
          <p:nvPr/>
        </p:nvCxnSpPr>
        <p:spPr>
          <a:xfrm flipH="1">
            <a:off x="2133600" y="1520956"/>
            <a:ext cx="47193" cy="12377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3" idx="2"/>
          </p:cNvCxnSpPr>
          <p:nvPr/>
        </p:nvCxnSpPr>
        <p:spPr>
          <a:xfrm>
            <a:off x="2180793" y="1520956"/>
            <a:ext cx="773628" cy="11871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2"/>
          </p:cNvCxnSpPr>
          <p:nvPr/>
        </p:nvCxnSpPr>
        <p:spPr>
          <a:xfrm>
            <a:off x="6455924" y="3555468"/>
            <a:ext cx="489341" cy="75901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44288" y="3148514"/>
            <a:ext cx="58884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600200" y="3429000"/>
            <a:ext cx="457200" cy="30480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61490" y="3663442"/>
            <a:ext cx="123623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 IDs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57401" y="3213161"/>
            <a:ext cx="897020" cy="520639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944897" y="3665008"/>
            <a:ext cx="506514" cy="65516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944897" y="3941400"/>
            <a:ext cx="1000081" cy="37877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38260" y="3215890"/>
            <a:ext cx="7673977" cy="0"/>
          </a:xfrm>
          <a:prstGeom prst="line">
            <a:avLst/>
          </a:prstGeom>
          <a:ln w="1905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052143" y="2435961"/>
            <a:ext cx="1471403" cy="763250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Feature on</a:t>
            </a:r>
          </a:p>
          <a:p>
            <a:pPr algn="ctr"/>
            <a:r>
              <a:rPr lang="en-US" i="1" dirty="0" smtClean="0">
                <a:solidFill>
                  <a:schemeClr val="tx2"/>
                </a:solidFill>
              </a:rPr>
              <a:t>+ </a:t>
            </a:r>
            <a:r>
              <a:rPr lang="en-US" i="1" dirty="0" smtClean="0">
                <a:solidFill>
                  <a:schemeClr val="tx2"/>
                </a:solidFill>
              </a:rPr>
              <a:t>Strand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84362" y="3231608"/>
            <a:ext cx="1471403" cy="763250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Feature on</a:t>
            </a:r>
          </a:p>
          <a:p>
            <a:pPr algn="ctr"/>
            <a:r>
              <a:rPr lang="en-US" i="1" dirty="0" smtClean="0">
                <a:solidFill>
                  <a:schemeClr val="tx2"/>
                </a:solidFill>
              </a:rPr>
              <a:t>- </a:t>
            </a:r>
            <a:r>
              <a:rPr lang="en-US" i="1" dirty="0" smtClean="0">
                <a:solidFill>
                  <a:schemeClr val="tx2"/>
                </a:solidFill>
              </a:rPr>
              <a:t>Strand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58928" y="2818775"/>
            <a:ext cx="1421829" cy="763250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Nucleic Acid </a:t>
            </a:r>
            <a:r>
              <a:rPr lang="en-US" i="1" dirty="0" smtClean="0">
                <a:solidFill>
                  <a:schemeClr val="tx2"/>
                </a:solidFill>
              </a:rPr>
              <a:t>Feature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6088" y="2877825"/>
            <a:ext cx="226283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tx2"/>
                </a:solidFill>
              </a:rPr>
              <a:t>Nucleic </a:t>
            </a:r>
            <a:r>
              <a:rPr lang="en-US" i="1" smtClean="0">
                <a:solidFill>
                  <a:schemeClr val="tx2"/>
                </a:solidFill>
              </a:rPr>
              <a:t>Acid Construct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7333884" y="1932994"/>
            <a:ext cx="1647827" cy="774477"/>
          </a:xfrm>
          <a:prstGeom prst="cloud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Annotation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33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43</cp:revision>
  <dcterms:created xsi:type="dcterms:W3CDTF">2016-03-08T00:19:10Z</dcterms:created>
  <dcterms:modified xsi:type="dcterms:W3CDTF">2017-10-12T20:21:01Z</dcterms:modified>
</cp:coreProperties>
</file>