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B46-341F-5944-85F1-809C855EA4E3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3C4B-F3F2-4245-97F1-CF6CFA2A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B46-341F-5944-85F1-809C855EA4E3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3C4B-F3F2-4245-97F1-CF6CFA2A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8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B46-341F-5944-85F1-809C855EA4E3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3C4B-F3F2-4245-97F1-CF6CFA2A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7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B46-341F-5944-85F1-809C855EA4E3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3C4B-F3F2-4245-97F1-CF6CFA2A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4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B46-341F-5944-85F1-809C855EA4E3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3C4B-F3F2-4245-97F1-CF6CFA2A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9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B46-341F-5944-85F1-809C855EA4E3}" type="datetimeFigureOut">
              <a:rPr lang="en-US" smtClean="0"/>
              <a:t>10/8/17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3C4B-F3F2-4245-97F1-CF6CFA2A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2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B46-341F-5944-85F1-809C855EA4E3}" type="datetimeFigureOut">
              <a:rPr lang="en-US" smtClean="0"/>
              <a:t>10/8/17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3C4B-F3F2-4245-97F1-CF6CFA2A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8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B46-341F-5944-85F1-809C855EA4E3}" type="datetimeFigureOut">
              <a:rPr lang="en-US" smtClean="0"/>
              <a:t>10/8/17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3C4B-F3F2-4245-97F1-CF6CFA2A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1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B46-341F-5944-85F1-809C855EA4E3}" type="datetimeFigureOut">
              <a:rPr lang="en-US" smtClean="0"/>
              <a:t>10/8/17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3C4B-F3F2-4245-97F1-CF6CFA2A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1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B46-341F-5944-85F1-809C855EA4E3}" type="datetimeFigureOut">
              <a:rPr lang="en-US" smtClean="0"/>
              <a:t>10/8/17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3C4B-F3F2-4245-97F1-CF6CFA2A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0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B46-341F-5944-85F1-809C855EA4E3}" type="datetimeFigureOut">
              <a:rPr lang="en-US" smtClean="0"/>
              <a:t>10/8/17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3C4B-F3F2-4245-97F1-CF6CFA2A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4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15B46-341F-5944-85F1-809C855EA4E3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F3C4B-F3F2-4245-97F1-CF6CFA2A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8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847589" y="3279242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759828" y="31496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3149600"/>
            <a:ext cx="4140200" cy="5461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19100" y="609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55575" y="3593076"/>
            <a:ext cx="61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93868" y="3236364"/>
            <a:ext cx="99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mCherry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96562" y="3209192"/>
            <a:ext cx="77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B0015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77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BBN Technologies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Beal</dc:creator>
  <cp:lastModifiedBy>Jacob Beal</cp:lastModifiedBy>
  <cp:revision>5</cp:revision>
  <dcterms:created xsi:type="dcterms:W3CDTF">2016-08-01T17:14:22Z</dcterms:created>
  <dcterms:modified xsi:type="dcterms:W3CDTF">2017-10-08T21:04:10Z</dcterms:modified>
</cp:coreProperties>
</file>