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NOT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2335953"/>
            <a:ext cx="4140200" cy="546100"/>
          </a:xfrm>
          <a:prstGeom prst="rect">
            <a:avLst/>
          </a:prstGeom>
        </p:spPr>
      </p:pic>
      <p:cxnSp>
        <p:nvCxnSpPr>
          <p:cNvPr id="63" name="Straight Arrow Connector 5"/>
          <p:cNvCxnSpPr>
            <a:stCxn id="60" idx="0"/>
            <a:endCxn id="58" idx="2"/>
          </p:cNvCxnSpPr>
          <p:nvPr/>
        </p:nvCxnSpPr>
        <p:spPr>
          <a:xfrm rot="16200000" flipV="1">
            <a:off x="3597004" y="1981378"/>
            <a:ext cx="279401" cy="20807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/>
          <p:nvPr/>
        </p:nvCxnSpPr>
        <p:spPr>
          <a:xfrm rot="16200000" flipV="1">
            <a:off x="3673339" y="24236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605379" y="288807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</a:t>
            </a:r>
            <a:endParaRPr lang="en-US" dirty="0"/>
          </a:p>
        </p:txBody>
      </p:sp>
      <p:pic>
        <p:nvPicPr>
          <p:cNvPr id="61" name="Picture 6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3402754"/>
            <a:ext cx="4140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NOT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11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25</cp:revision>
  <dcterms:created xsi:type="dcterms:W3CDTF">2016-08-01T01:17:04Z</dcterms:created>
  <dcterms:modified xsi:type="dcterms:W3CDTF">2017-11-28T15:54:55Z</dcterms:modified>
</cp:coreProperties>
</file>