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8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5B46-341F-5944-85F1-809C855EA4E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3C4B-F3F2-4245-97F1-CF6CFA2A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51803" y="1879347"/>
            <a:ext cx="4196538" cy="1003545"/>
            <a:chOff x="2569133" y="413397"/>
            <a:chExt cx="4196538" cy="1003545"/>
          </a:xfrm>
        </p:grpSpPr>
        <p:sp>
          <p:nvSpPr>
            <p:cNvPr id="11" name="Rectangle 10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2236" y="2581260"/>
            <a:ext cx="6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7965" y="2388567"/>
            <a:ext cx="99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mCherry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53701" y="2177812"/>
            <a:ext cx="77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6</cp:revision>
  <dcterms:created xsi:type="dcterms:W3CDTF">2016-08-01T17:14:22Z</dcterms:created>
  <dcterms:modified xsi:type="dcterms:W3CDTF">2017-11-28T15:46:46Z</dcterms:modified>
</cp:coreProperties>
</file>