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3"/>
    <p:restoredTop sz="94613"/>
  </p:normalViewPr>
  <p:slideViewPr>
    <p:cSldViewPr snapToGrid="0" snapToObjects="1">
      <p:cViewPr varScale="1">
        <p:scale>
          <a:sx n="103" d="100"/>
          <a:sy n="103" d="100"/>
        </p:scale>
        <p:origin x="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8B87-931F-0F48-BDB8-4235032D88C0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DB32-721E-364D-AAA6-259205EC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Relationship Id="rId3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559524" y="27836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36225" y="2419990"/>
            <a:ext cx="424498" cy="461665"/>
            <a:chOff x="2917611" y="3791800"/>
            <a:chExt cx="424498" cy="46166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?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05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486664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65299" y="2975772"/>
            <a:ext cx="4549003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52457" y="3421248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31584"/>
            <a:ext cx="8763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99" y="2058841"/>
            <a:ext cx="1059798" cy="1059798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>
          <a:xfrm rot="5400000">
            <a:off x="1959534" y="2746326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5400000">
            <a:off x="3555785" y="2749879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97" y="2392250"/>
            <a:ext cx="781768" cy="78176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015826" y="2783684"/>
            <a:ext cx="803309" cy="350140"/>
          </a:xfrm>
          <a:prstGeom prst="rightArrow">
            <a:avLst>
              <a:gd name="adj1" fmla="val 100000"/>
              <a:gd name="adj2" fmla="val 521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7001" y="3222577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761641" y="1589774"/>
            <a:ext cx="1511319" cy="875405"/>
          </a:xfrm>
          <a:prstGeom prst="bentConnector3">
            <a:avLst>
              <a:gd name="adj1" fmla="val 30709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rot="16200000" flipH="1">
            <a:off x="2576345" y="1650474"/>
            <a:ext cx="1517669" cy="760354"/>
          </a:xfrm>
          <a:prstGeom prst="bentConnector3">
            <a:avLst>
              <a:gd name="adj1" fmla="val 30790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94" y="376852"/>
            <a:ext cx="1305339" cy="13053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22406" y="81996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5"/>
          <p:cNvCxnSpPr/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iangle 9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12" name="Rectangle 11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Chord 14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98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5400000">
            <a:off x="4023752" y="3078308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4716916" y="3606118"/>
            <a:ext cx="1278811" cy="135204"/>
          </a:xfrm>
          <a:prstGeom prst="bentConnector3">
            <a:avLst>
              <a:gd name="adj1" fmla="val 497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804728" y="2123459"/>
            <a:ext cx="4191000" cy="1183983"/>
            <a:chOff x="2387824" y="2155732"/>
            <a:chExt cx="4191000" cy="1183983"/>
          </a:xfrm>
        </p:grpSpPr>
        <p:sp>
          <p:nvSpPr>
            <p:cNvPr id="5" name="Rectangle 4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</a:t>
              </a:r>
              <a:r>
                <a:rPr lang="en-US" i="1" dirty="0" err="1" smtClean="0">
                  <a:solidFill>
                    <a:schemeClr val="tx1"/>
                  </a:solidFill>
                </a:rPr>
                <a:t>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Chord 7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Left-Right-Up Arrow 9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J23101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04728" y="4002479"/>
            <a:ext cx="4191000" cy="1169836"/>
            <a:chOff x="2387824" y="3984532"/>
            <a:chExt cx="4191000" cy="1169836"/>
          </a:xfrm>
        </p:grpSpPr>
        <p:sp>
          <p:nvSpPr>
            <p:cNvPr id="13" name="Rectangle 12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ent Arrow 16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2" name="Elbow Connector 21"/>
          <p:cNvCxnSpPr/>
          <p:nvPr/>
        </p:nvCxnSpPr>
        <p:spPr>
          <a:xfrm rot="10800000" flipV="1">
            <a:off x="2541104" y="3560001"/>
            <a:ext cx="880356" cy="349390"/>
          </a:xfrm>
          <a:prstGeom prst="bentConnector3">
            <a:avLst>
              <a:gd name="adj1" fmla="val 101934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71905" y="3934792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6730299" y="3606117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46499" y="3314883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∅</a:t>
            </a:r>
            <a:endParaRPr lang="en-US" sz="3600" b="1"/>
          </a:p>
        </p:txBody>
      </p:sp>
      <p:grpSp>
        <p:nvGrpSpPr>
          <p:cNvPr id="30" name="Group 29"/>
          <p:cNvGrpSpPr/>
          <p:nvPr/>
        </p:nvGrpSpPr>
        <p:grpSpPr>
          <a:xfrm>
            <a:off x="3544198" y="3315302"/>
            <a:ext cx="424498" cy="461665"/>
            <a:chOff x="2917611" y="3791800"/>
            <a:chExt cx="424498" cy="461665"/>
          </a:xfrm>
        </p:grpSpPr>
        <p:sp>
          <p:nvSpPr>
            <p:cNvPr id="31" name="Rectangle 3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?</a:t>
              </a:r>
              <a:endParaRPr lang="en-US" sz="2400" b="1" dirty="0"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61" y="3381726"/>
            <a:ext cx="1018544" cy="1018544"/>
          </a:xfrm>
          <a:prstGeom prst="rect">
            <a:avLst/>
          </a:prstGeom>
        </p:spPr>
      </p:pic>
      <p:cxnSp>
        <p:nvCxnSpPr>
          <p:cNvPr id="41" name="Elbow Connector 40"/>
          <p:cNvCxnSpPr/>
          <p:nvPr/>
        </p:nvCxnSpPr>
        <p:spPr>
          <a:xfrm flipV="1">
            <a:off x="4720705" y="4037428"/>
            <a:ext cx="0" cy="589989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23"/>
          <p:cNvCxnSpPr/>
          <p:nvPr/>
        </p:nvCxnSpPr>
        <p:spPr>
          <a:xfrm>
            <a:off x="5166070" y="3876112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82270" y="358487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∅</a:t>
            </a:r>
            <a:endParaRPr lang="en-US" sz="3600" b="1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81" y="2950228"/>
            <a:ext cx="1305339" cy="13053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07835" y="340763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GFP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0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5924" y="3075784"/>
            <a:ext cx="4432076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500" y="2974184"/>
            <a:ext cx="4864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762724" y="28344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40035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9946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5766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44900" y="2874388"/>
            <a:ext cx="210421" cy="317500"/>
            <a:chOff x="3644900" y="2874388"/>
            <a:chExt cx="210421" cy="3175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44900" y="28743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44900" y="31918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617672" y="293696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17672" y="2873816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8776" y="2886242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five-prime-sticky-restriction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36800"/>
            <a:ext cx="635000" cy="1270000"/>
          </a:xfrm>
          <a:prstGeom prst="rect">
            <a:avLst/>
          </a:prstGeom>
        </p:spPr>
      </p:pic>
      <p:pic>
        <p:nvPicPr>
          <p:cNvPr id="20" name="Picture 19" descr="three-prime-sticky-restriction-sit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3680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49040"/>
            <a:ext cx="635000" cy="1270000"/>
          </a:xfrm>
          <a:prstGeom prst="rect">
            <a:avLst/>
          </a:prstGeom>
        </p:spPr>
      </p:pic>
      <p:pic>
        <p:nvPicPr>
          <p:cNvPr id="22" name="Picture 21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4904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68" y="2391572"/>
            <a:ext cx="635000" cy="635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25" y="239612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6" y="240427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8999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1585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155700" y="2974184"/>
            <a:ext cx="3429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02" y="2148684"/>
            <a:ext cx="635000" cy="127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93900" y="2734472"/>
            <a:ext cx="457200" cy="457200"/>
            <a:chOff x="2345402" y="3408369"/>
            <a:chExt cx="457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360151" y="2734472"/>
            <a:ext cx="457200" cy="457200"/>
            <a:chOff x="2345402" y="3408369"/>
            <a:chExt cx="457200" cy="457200"/>
          </a:xfrm>
        </p:grpSpPr>
        <p:sp>
          <p:nvSpPr>
            <p:cNvPr id="14" name="Rectangle 13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841500" y="2974184"/>
            <a:ext cx="4102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300" y="2551208"/>
            <a:ext cx="1104900" cy="410276"/>
          </a:xfrm>
          <a:prstGeom prst="rect">
            <a:avLst/>
          </a:prstGeom>
          <a:solidFill>
            <a:srgbClr val="660066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88" y="1998929"/>
            <a:ext cx="635000" cy="635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136900" y="4150144"/>
            <a:ext cx="1143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hord 15"/>
          <p:cNvSpPr/>
          <p:nvPr/>
        </p:nvSpPr>
        <p:spPr>
          <a:xfrm>
            <a:off x="3355594" y="380000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35500" y="4150144"/>
            <a:ext cx="16129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3380" y="38801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b="1" dirty="0" smtClean="0"/>
              <a:t>…</a:t>
            </a:r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56200" y="2974184"/>
            <a:ext cx="1102980" cy="117596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136900" y="2974183"/>
            <a:ext cx="901699" cy="1175961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38700" y="397536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49" y="2384854"/>
            <a:ext cx="652451" cy="652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29" y="2032784"/>
            <a:ext cx="603432" cy="603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88" y="2366595"/>
            <a:ext cx="636373" cy="6363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89" y="2365175"/>
            <a:ext cx="636373" cy="63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2" y="2378427"/>
            <a:ext cx="656485" cy="656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92" y="3542394"/>
            <a:ext cx="667620" cy="6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93" y="3531710"/>
            <a:ext cx="678304" cy="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6484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23114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6484"/>
            <a:ext cx="635000" cy="1270000"/>
          </a:xfrm>
          <a:prstGeom prst="rect">
            <a:avLst/>
          </a:prstGeom>
        </p:spPr>
      </p:pic>
      <p:pic>
        <p:nvPicPr>
          <p:cNvPr id="14" name="Picture 13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0500" y="23518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23</Words>
  <Application>Microsoft Macintosh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62</cp:revision>
  <dcterms:created xsi:type="dcterms:W3CDTF">2016-03-08T00:19:10Z</dcterms:created>
  <dcterms:modified xsi:type="dcterms:W3CDTF">2017-11-28T16:17:05Z</dcterms:modified>
</cp:coreProperties>
</file>