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0" r:id="rId4"/>
    <p:sldId id="262" r:id="rId5"/>
    <p:sldId id="261" r:id="rId6"/>
    <p:sldId id="265" r:id="rId7"/>
    <p:sldId id="263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6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98B87-931F-0F48-BDB8-4235032D88C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6DB32-721E-364D-AAA6-259205ECB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559524" y="27836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836225" y="2419990"/>
            <a:ext cx="424498" cy="461665"/>
            <a:chOff x="2917611" y="3791800"/>
            <a:chExt cx="424498" cy="461665"/>
          </a:xfrm>
        </p:grpSpPr>
        <p:sp>
          <p:nvSpPr>
            <p:cNvPr id="11" name="Rectangle 1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?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805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25924" y="3075784"/>
            <a:ext cx="4432076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22500" y="2974184"/>
            <a:ext cx="4864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762724" y="28344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40035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9946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5766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44900" y="2874388"/>
            <a:ext cx="210421" cy="317500"/>
            <a:chOff x="3644900" y="2874388"/>
            <a:chExt cx="210421" cy="3175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644900" y="28743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44900" y="31918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617672" y="293696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17672" y="2873816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8776" y="2886242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five-prime-sticky-restriction-si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36800"/>
            <a:ext cx="635000" cy="1270000"/>
          </a:xfrm>
          <a:prstGeom prst="rect">
            <a:avLst/>
          </a:prstGeom>
        </p:spPr>
      </p:pic>
      <p:pic>
        <p:nvPicPr>
          <p:cNvPr id="20" name="Picture 19" descr="three-prime-sticky-restriction-sit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3680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49040"/>
            <a:ext cx="635000" cy="1270000"/>
          </a:xfrm>
          <a:prstGeom prst="rect">
            <a:avLst/>
          </a:prstGeom>
        </p:spPr>
      </p:pic>
      <p:pic>
        <p:nvPicPr>
          <p:cNvPr id="22" name="Picture 21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4904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restriction-enzyme-recogni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60" y="2336340"/>
            <a:ext cx="635000" cy="1270000"/>
          </a:xfrm>
          <a:prstGeom prst="rect">
            <a:avLst/>
          </a:prstGeom>
        </p:spPr>
      </p:pic>
      <p:pic>
        <p:nvPicPr>
          <p:cNvPr id="12" name="Picture 11" descr="restriction-enzyme-recogni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36340"/>
            <a:ext cx="635000" cy="1270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 descr="ribonuclease-si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13204"/>
            <a:ext cx="635000" cy="1270000"/>
          </a:xfrm>
          <a:prstGeom prst="rect">
            <a:avLst/>
          </a:prstGeom>
        </p:spPr>
      </p:pic>
      <p:pic>
        <p:nvPicPr>
          <p:cNvPr id="14" name="Picture 13" descr="ribonuclease-si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33" y="2340772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8999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158540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155700" y="2974184"/>
            <a:ext cx="3429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02" y="2148684"/>
            <a:ext cx="635000" cy="127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993900" y="2734472"/>
            <a:ext cx="457200" cy="457200"/>
            <a:chOff x="2345402" y="3408369"/>
            <a:chExt cx="457200" cy="457200"/>
          </a:xfrm>
        </p:grpSpPr>
        <p:sp>
          <p:nvSpPr>
            <p:cNvPr id="11" name="Rectangle 10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360151" y="2734472"/>
            <a:ext cx="457200" cy="457200"/>
            <a:chOff x="2345402" y="3408369"/>
            <a:chExt cx="457200" cy="457200"/>
          </a:xfrm>
        </p:grpSpPr>
        <p:sp>
          <p:nvSpPr>
            <p:cNvPr id="14" name="Rectangle 13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7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pic>
        <p:nvPicPr>
          <p:cNvPr id="11" name="Picture 10" descr="rna-stability-elemen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2323640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841500" y="2974184"/>
            <a:ext cx="4102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51300" y="2551208"/>
            <a:ext cx="1104900" cy="410276"/>
          </a:xfrm>
          <a:prstGeom prst="rect">
            <a:avLst/>
          </a:prstGeom>
          <a:solidFill>
            <a:srgbClr val="660066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787900" y="2244632"/>
            <a:ext cx="0" cy="71685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699000" y="2146300"/>
            <a:ext cx="188580" cy="1872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4699000" y="2146300"/>
            <a:ext cx="188580" cy="1872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protein-stability-elemen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916208"/>
            <a:ext cx="635000" cy="1270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136900" y="4150144"/>
            <a:ext cx="1143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hord 15"/>
          <p:cNvSpPr/>
          <p:nvPr/>
        </p:nvSpPr>
        <p:spPr>
          <a:xfrm>
            <a:off x="3355594" y="380000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635500" y="4150144"/>
            <a:ext cx="16129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03380" y="3880124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b="1" dirty="0" smtClean="0"/>
              <a:t>…</a:t>
            </a:r>
            <a:endParaRPr lang="en-US" sz="20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56200" y="2974184"/>
            <a:ext cx="1102980" cy="1175960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136900" y="2974183"/>
            <a:ext cx="901699" cy="1175961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838700" y="3975368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26484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841500" y="2974184"/>
            <a:ext cx="23114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26484"/>
            <a:ext cx="635000" cy="1270000"/>
          </a:xfrm>
          <a:prstGeom prst="rect">
            <a:avLst/>
          </a:prstGeom>
        </p:spPr>
      </p:pic>
      <p:pic>
        <p:nvPicPr>
          <p:cNvPr id="14" name="Picture 13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30500" y="2351884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13</Words>
  <Application>Microsoft Macintosh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43</cp:revision>
  <dcterms:created xsi:type="dcterms:W3CDTF">2016-03-08T00:19:10Z</dcterms:created>
  <dcterms:modified xsi:type="dcterms:W3CDTF">2017-10-12T20:15:50Z</dcterms:modified>
</cp:coreProperties>
</file>