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04"/>
    <p:restoredTop sz="94638"/>
  </p:normalViewPr>
  <p:slideViewPr>
    <p:cSldViewPr snapToGrid="0" snapToObjects="1">
      <p:cViewPr>
        <p:scale>
          <a:sx n="377" d="100"/>
          <a:sy n="377" d="100"/>
        </p:scale>
        <p:origin x="-8544" y="-5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61641" y="1589774"/>
            <a:ext cx="1511319" cy="875405"/>
          </a:xfrm>
          <a:prstGeom prst="bentConnector3">
            <a:avLst>
              <a:gd name="adj1" fmla="val 30709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rot="16200000" flipH="1">
            <a:off x="2576345" y="1650474"/>
            <a:ext cx="1517669" cy="760354"/>
          </a:xfrm>
          <a:prstGeom prst="bentConnector3">
            <a:avLst>
              <a:gd name="adj1" fmla="val 30790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94" y="376852"/>
            <a:ext cx="1305339" cy="13053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22406" y="8199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5"/>
          <p:cNvCxnSpPr/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12" name="Rectangle 11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Chord 14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9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4023752" y="3078308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4716916" y="3606118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04728" y="2123459"/>
            <a:ext cx="4191000" cy="1183983"/>
            <a:chOff x="2387824" y="2155732"/>
            <a:chExt cx="4191000" cy="1183983"/>
          </a:xfrm>
        </p:grpSpPr>
        <p:sp>
          <p:nvSpPr>
            <p:cNvPr id="5" name="Rectangle 4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eft-Right-Up Arrow 9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4728" y="4002479"/>
            <a:ext cx="4191000" cy="1169836"/>
            <a:chOff x="2387824" y="3984532"/>
            <a:chExt cx="4191000" cy="1169836"/>
          </a:xfrm>
        </p:grpSpPr>
        <p:sp>
          <p:nvSpPr>
            <p:cNvPr id="13" name="Rectangle 12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10800000" flipV="1">
            <a:off x="2541104" y="3560001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905" y="3934792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6730299" y="3606117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6499" y="3314883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44198" y="3315302"/>
            <a:ext cx="424498" cy="461665"/>
            <a:chOff x="2917611" y="3791800"/>
            <a:chExt cx="424498" cy="461665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61" y="3381726"/>
            <a:ext cx="1018544" cy="1018544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720705" y="4037428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23"/>
          <p:cNvCxnSpPr/>
          <p:nvPr/>
        </p:nvCxnSpPr>
        <p:spPr>
          <a:xfrm>
            <a:off x="5166070" y="3876112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270" y="358487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81" y="2950228"/>
            <a:ext cx="1305339" cy="13053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07835" y="34076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</p:spTree>
    <p:extLst>
      <p:ext uri="{BB962C8B-B14F-4D97-AF65-F5344CB8AC3E}">
        <p14:creationId xmlns:p14="http://schemas.microsoft.com/office/powerpoint/2010/main" val="71430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A43E461-E317-A642-89B4-3F4B105701A1}"/>
              </a:ext>
            </a:extLst>
          </p:cNvPr>
          <p:cNvCxnSpPr>
            <a:cxnSpLocks/>
            <a:endCxn id="48" idx="0"/>
          </p:cNvCxnSpPr>
          <p:nvPr/>
        </p:nvCxnSpPr>
        <p:spPr>
          <a:xfrm flipV="1">
            <a:off x="5062987" y="35676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9516BA21-09D5-5644-9DD2-8DE7A76B85CF}"/>
              </a:ext>
            </a:extLst>
          </p:cNvPr>
          <p:cNvCxnSpPr>
            <a:cxnSpLocks/>
          </p:cNvCxnSpPr>
          <p:nvPr/>
        </p:nvCxnSpPr>
        <p:spPr>
          <a:xfrm flipV="1">
            <a:off x="2216343" y="3337618"/>
            <a:ext cx="2846644" cy="578944"/>
          </a:xfrm>
          <a:prstGeom prst="bentConnector3">
            <a:avLst>
              <a:gd name="adj1" fmla="val 203"/>
            </a:avLst>
          </a:prstGeom>
          <a:ln w="38100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89C31E-F65F-4241-AC06-62BF5C9B2D38}"/>
              </a:ext>
            </a:extLst>
          </p:cNvPr>
          <p:cNvGrpSpPr/>
          <p:nvPr/>
        </p:nvGrpSpPr>
        <p:grpSpPr>
          <a:xfrm>
            <a:off x="418555" y="3567695"/>
            <a:ext cx="8416471" cy="657557"/>
            <a:chOff x="139700" y="1207886"/>
            <a:chExt cx="12901942" cy="100799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A3870B-444A-5F4E-80FA-B8773024D0B8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17A04F-BC40-0D4F-9A57-FA7D39AC1F4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81C627AA-3F76-F04B-92DE-567D90B3EFA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8663337E-8A72-DE48-9183-9978C4A6D31F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0D418AB0-4906-9047-A2AB-F03444199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3826B47-E24A-5040-A7CA-D9BD7599F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8C8906-52B4-A244-A683-987CF14512C4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D62F02C-58B2-8342-A59E-1FD581EFE09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ight Arrow 50">
                <a:extLst>
                  <a:ext uri="{FF2B5EF4-FFF2-40B4-BE49-F238E27FC236}">
                    <a16:creationId xmlns:a16="http://schemas.microsoft.com/office/drawing/2014/main" id="{0BC79AB9-5F02-CF4D-BAA5-B70CE18C6DE9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DF5DAA17-55CF-FE47-9044-3C74A78623E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485FE26-161F-F443-9602-5625E6BF5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37A88FB-B12C-0043-80DF-838F227EB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C957EB-5602-EA47-B4E0-361F61255011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DCE4DB-405B-9844-B2A8-87C1FEF18061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70471480-113B-5F41-B890-397F0220BEBF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ord 46">
                <a:extLst>
                  <a:ext uri="{FF2B5EF4-FFF2-40B4-BE49-F238E27FC236}">
                    <a16:creationId xmlns:a16="http://schemas.microsoft.com/office/drawing/2014/main" id="{B0E35546-BED0-234C-BD6B-B509930AD09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111E9855-637C-DB49-B78B-964BAB561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2CFF538-DDB0-9148-A19F-19E05D325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AB42D5-551E-7445-86FF-82122E271894}"/>
              </a:ext>
            </a:extLst>
          </p:cNvPr>
          <p:cNvCxnSpPr>
            <a:cxnSpLocks/>
          </p:cNvCxnSpPr>
          <p:nvPr/>
        </p:nvCxnSpPr>
        <p:spPr>
          <a:xfrm>
            <a:off x="5797108" y="2864760"/>
            <a:ext cx="0" cy="355161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D59D8-755A-0A41-8879-F61CD6D7DEAB}"/>
              </a:ext>
            </a:extLst>
          </p:cNvPr>
          <p:cNvSpPr/>
          <p:nvPr/>
        </p:nvSpPr>
        <p:spPr>
          <a:xfrm>
            <a:off x="5658756" y="3187263"/>
            <a:ext cx="286167" cy="2861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F6930E80-F3F1-B64A-8499-770F44458DEC}"/>
              </a:ext>
            </a:extLst>
          </p:cNvPr>
          <p:cNvSpPr/>
          <p:nvPr/>
        </p:nvSpPr>
        <p:spPr>
          <a:xfrm rot="10800000">
            <a:off x="6416513" y="3462412"/>
            <a:ext cx="170960" cy="150757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8BEF8E5-C0AD-4842-A669-088D04FD6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08" y="2016748"/>
            <a:ext cx="1120399" cy="11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8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3680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8" y="2391572"/>
            <a:ext cx="635000" cy="635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5" y="239612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6" y="240427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88" y="1998929"/>
            <a:ext cx="635000" cy="63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9" y="2384854"/>
            <a:ext cx="652451" cy="652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29" y="2032784"/>
            <a:ext cx="603432" cy="60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8" y="2366595"/>
            <a:ext cx="636373" cy="636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2365175"/>
            <a:ext cx="636373" cy="6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2" y="2378427"/>
            <a:ext cx="656485" cy="65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92" y="3542394"/>
            <a:ext cx="667620" cy="6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3" y="3531710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23</Words>
  <Application>Microsoft Macintosh PowerPoint</Application>
  <PresentationFormat>On-screen Show (4:3)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68</cp:revision>
  <dcterms:created xsi:type="dcterms:W3CDTF">2016-03-08T00:19:10Z</dcterms:created>
  <dcterms:modified xsi:type="dcterms:W3CDTF">2018-11-04T11:36:18Z</dcterms:modified>
</cp:coreProperties>
</file>