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2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8/1/16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5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4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8/1/16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0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8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380AD-82B3-504F-BD5E-C11DA684AEBB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7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8" y="1787147"/>
            <a:ext cx="4140200" cy="5461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19100" y="609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2f</a:t>
            </a:r>
            <a:endParaRPr lang="en-US" dirty="0"/>
          </a:p>
        </p:txBody>
      </p:sp>
      <p:pic>
        <p:nvPicPr>
          <p:cNvPr id="7" name="Picture 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8" y="2876550"/>
            <a:ext cx="4140200" cy="546100"/>
          </a:xfrm>
          <a:prstGeom prst="rect">
            <a:avLst/>
          </a:prstGeom>
        </p:spPr>
      </p:pic>
      <p:pic>
        <p:nvPicPr>
          <p:cNvPr id="8" name="Picture 7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8" y="4870421"/>
            <a:ext cx="4140200" cy="546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80378" y="18362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0378" y="28814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27978" y="494079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NOT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2734" y="2881492"/>
            <a:ext cx="1800133" cy="4798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170025" y="2831215"/>
            <a:ext cx="1812463" cy="542476"/>
          </a:xfrm>
          <a:custGeom>
            <a:avLst/>
            <a:gdLst>
              <a:gd name="connsiteX0" fmla="*/ 320572 w 1812463"/>
              <a:gd name="connsiteY0" fmla="*/ 517818 h 562797"/>
              <a:gd name="connsiteX1" fmla="*/ 1504221 w 1812463"/>
              <a:gd name="connsiteY1" fmla="*/ 542476 h 562797"/>
              <a:gd name="connsiteX2" fmla="*/ 1812463 w 1812463"/>
              <a:gd name="connsiteY2" fmla="*/ 209593 h 562797"/>
              <a:gd name="connsiteX3" fmla="*/ 1454902 w 1812463"/>
              <a:gd name="connsiteY3" fmla="*/ 123290 h 562797"/>
              <a:gd name="connsiteX4" fmla="*/ 1454902 w 1812463"/>
              <a:gd name="connsiteY4" fmla="*/ 246580 h 562797"/>
              <a:gd name="connsiteX5" fmla="*/ 1245298 w 1812463"/>
              <a:gd name="connsiteY5" fmla="*/ 234251 h 562797"/>
              <a:gd name="connsiteX6" fmla="*/ 1232968 w 1812463"/>
              <a:gd name="connsiteY6" fmla="*/ 86303 h 562797"/>
              <a:gd name="connsiteX7" fmla="*/ 900067 w 1812463"/>
              <a:gd name="connsiteY7" fmla="*/ 0 h 562797"/>
              <a:gd name="connsiteX8" fmla="*/ 616484 w 1812463"/>
              <a:gd name="connsiteY8" fmla="*/ 73974 h 562797"/>
              <a:gd name="connsiteX9" fmla="*/ 628814 w 1812463"/>
              <a:gd name="connsiteY9" fmla="*/ 234251 h 562797"/>
              <a:gd name="connsiteX10" fmla="*/ 480858 w 1812463"/>
              <a:gd name="connsiteY10" fmla="*/ 234251 h 562797"/>
              <a:gd name="connsiteX11" fmla="*/ 480858 w 1812463"/>
              <a:gd name="connsiteY11" fmla="*/ 86303 h 562797"/>
              <a:gd name="connsiteX12" fmla="*/ 0 w 1812463"/>
              <a:gd name="connsiteY12" fmla="*/ 209593 h 562797"/>
              <a:gd name="connsiteX0" fmla="*/ 295913 w 1812463"/>
              <a:gd name="connsiteY0" fmla="*/ 567134 h 585609"/>
              <a:gd name="connsiteX1" fmla="*/ 1504221 w 1812463"/>
              <a:gd name="connsiteY1" fmla="*/ 542476 h 585609"/>
              <a:gd name="connsiteX2" fmla="*/ 1812463 w 1812463"/>
              <a:gd name="connsiteY2" fmla="*/ 209593 h 585609"/>
              <a:gd name="connsiteX3" fmla="*/ 1454902 w 1812463"/>
              <a:gd name="connsiteY3" fmla="*/ 123290 h 585609"/>
              <a:gd name="connsiteX4" fmla="*/ 1454902 w 1812463"/>
              <a:gd name="connsiteY4" fmla="*/ 246580 h 585609"/>
              <a:gd name="connsiteX5" fmla="*/ 1245298 w 1812463"/>
              <a:gd name="connsiteY5" fmla="*/ 234251 h 585609"/>
              <a:gd name="connsiteX6" fmla="*/ 1232968 w 1812463"/>
              <a:gd name="connsiteY6" fmla="*/ 86303 h 585609"/>
              <a:gd name="connsiteX7" fmla="*/ 900067 w 1812463"/>
              <a:gd name="connsiteY7" fmla="*/ 0 h 585609"/>
              <a:gd name="connsiteX8" fmla="*/ 616484 w 1812463"/>
              <a:gd name="connsiteY8" fmla="*/ 73974 h 585609"/>
              <a:gd name="connsiteX9" fmla="*/ 628814 w 1812463"/>
              <a:gd name="connsiteY9" fmla="*/ 234251 h 585609"/>
              <a:gd name="connsiteX10" fmla="*/ 480858 w 1812463"/>
              <a:gd name="connsiteY10" fmla="*/ 234251 h 585609"/>
              <a:gd name="connsiteX11" fmla="*/ 480858 w 1812463"/>
              <a:gd name="connsiteY11" fmla="*/ 86303 h 585609"/>
              <a:gd name="connsiteX12" fmla="*/ 0 w 1812463"/>
              <a:gd name="connsiteY12" fmla="*/ 209593 h 585609"/>
              <a:gd name="connsiteX0" fmla="*/ 295913 w 1812463"/>
              <a:gd name="connsiteY0" fmla="*/ 567134 h 567134"/>
              <a:gd name="connsiteX1" fmla="*/ 1504221 w 1812463"/>
              <a:gd name="connsiteY1" fmla="*/ 542476 h 567134"/>
              <a:gd name="connsiteX2" fmla="*/ 1812463 w 1812463"/>
              <a:gd name="connsiteY2" fmla="*/ 209593 h 567134"/>
              <a:gd name="connsiteX3" fmla="*/ 1454902 w 1812463"/>
              <a:gd name="connsiteY3" fmla="*/ 123290 h 567134"/>
              <a:gd name="connsiteX4" fmla="*/ 1454902 w 1812463"/>
              <a:gd name="connsiteY4" fmla="*/ 246580 h 567134"/>
              <a:gd name="connsiteX5" fmla="*/ 1245298 w 1812463"/>
              <a:gd name="connsiteY5" fmla="*/ 234251 h 567134"/>
              <a:gd name="connsiteX6" fmla="*/ 1232968 w 1812463"/>
              <a:gd name="connsiteY6" fmla="*/ 86303 h 567134"/>
              <a:gd name="connsiteX7" fmla="*/ 900067 w 1812463"/>
              <a:gd name="connsiteY7" fmla="*/ 0 h 567134"/>
              <a:gd name="connsiteX8" fmla="*/ 616484 w 1812463"/>
              <a:gd name="connsiteY8" fmla="*/ 73974 h 567134"/>
              <a:gd name="connsiteX9" fmla="*/ 628814 w 1812463"/>
              <a:gd name="connsiteY9" fmla="*/ 234251 h 567134"/>
              <a:gd name="connsiteX10" fmla="*/ 480858 w 1812463"/>
              <a:gd name="connsiteY10" fmla="*/ 234251 h 567134"/>
              <a:gd name="connsiteX11" fmla="*/ 480858 w 1812463"/>
              <a:gd name="connsiteY11" fmla="*/ 86303 h 567134"/>
              <a:gd name="connsiteX12" fmla="*/ 0 w 1812463"/>
              <a:gd name="connsiteY12" fmla="*/ 209593 h 567134"/>
              <a:gd name="connsiteX0" fmla="*/ 295913 w 1812463"/>
              <a:gd name="connsiteY0" fmla="*/ 567134 h 567134"/>
              <a:gd name="connsiteX1" fmla="*/ 1504221 w 1812463"/>
              <a:gd name="connsiteY1" fmla="*/ 542476 h 567134"/>
              <a:gd name="connsiteX2" fmla="*/ 1812463 w 1812463"/>
              <a:gd name="connsiteY2" fmla="*/ 209593 h 567134"/>
              <a:gd name="connsiteX3" fmla="*/ 1454902 w 1812463"/>
              <a:gd name="connsiteY3" fmla="*/ 123290 h 567134"/>
              <a:gd name="connsiteX4" fmla="*/ 1454902 w 1812463"/>
              <a:gd name="connsiteY4" fmla="*/ 246580 h 567134"/>
              <a:gd name="connsiteX5" fmla="*/ 1245298 w 1812463"/>
              <a:gd name="connsiteY5" fmla="*/ 234251 h 567134"/>
              <a:gd name="connsiteX6" fmla="*/ 1232968 w 1812463"/>
              <a:gd name="connsiteY6" fmla="*/ 86303 h 567134"/>
              <a:gd name="connsiteX7" fmla="*/ 900067 w 1812463"/>
              <a:gd name="connsiteY7" fmla="*/ 0 h 567134"/>
              <a:gd name="connsiteX8" fmla="*/ 616484 w 1812463"/>
              <a:gd name="connsiteY8" fmla="*/ 73974 h 567134"/>
              <a:gd name="connsiteX9" fmla="*/ 628814 w 1812463"/>
              <a:gd name="connsiteY9" fmla="*/ 234251 h 567134"/>
              <a:gd name="connsiteX10" fmla="*/ 480858 w 1812463"/>
              <a:gd name="connsiteY10" fmla="*/ 234251 h 567134"/>
              <a:gd name="connsiteX11" fmla="*/ 480858 w 1812463"/>
              <a:gd name="connsiteY11" fmla="*/ 86303 h 567134"/>
              <a:gd name="connsiteX12" fmla="*/ 0 w 1812463"/>
              <a:gd name="connsiteY12" fmla="*/ 209593 h 567134"/>
              <a:gd name="connsiteX0" fmla="*/ 295913 w 1812463"/>
              <a:gd name="connsiteY0" fmla="*/ 567134 h 567134"/>
              <a:gd name="connsiteX1" fmla="*/ 1504221 w 1812463"/>
              <a:gd name="connsiteY1" fmla="*/ 542476 h 567134"/>
              <a:gd name="connsiteX2" fmla="*/ 1812463 w 1812463"/>
              <a:gd name="connsiteY2" fmla="*/ 209593 h 567134"/>
              <a:gd name="connsiteX3" fmla="*/ 1454902 w 1812463"/>
              <a:gd name="connsiteY3" fmla="*/ 123290 h 567134"/>
              <a:gd name="connsiteX4" fmla="*/ 1454902 w 1812463"/>
              <a:gd name="connsiteY4" fmla="*/ 246580 h 567134"/>
              <a:gd name="connsiteX5" fmla="*/ 1245298 w 1812463"/>
              <a:gd name="connsiteY5" fmla="*/ 234251 h 567134"/>
              <a:gd name="connsiteX6" fmla="*/ 1232968 w 1812463"/>
              <a:gd name="connsiteY6" fmla="*/ 86303 h 567134"/>
              <a:gd name="connsiteX7" fmla="*/ 900067 w 1812463"/>
              <a:gd name="connsiteY7" fmla="*/ 0 h 567134"/>
              <a:gd name="connsiteX8" fmla="*/ 616484 w 1812463"/>
              <a:gd name="connsiteY8" fmla="*/ 73974 h 567134"/>
              <a:gd name="connsiteX9" fmla="*/ 628814 w 1812463"/>
              <a:gd name="connsiteY9" fmla="*/ 234251 h 567134"/>
              <a:gd name="connsiteX10" fmla="*/ 480858 w 1812463"/>
              <a:gd name="connsiteY10" fmla="*/ 234251 h 567134"/>
              <a:gd name="connsiteX11" fmla="*/ 480858 w 1812463"/>
              <a:gd name="connsiteY11" fmla="*/ 86303 h 567134"/>
              <a:gd name="connsiteX12" fmla="*/ 0 w 1812463"/>
              <a:gd name="connsiteY12" fmla="*/ 209593 h 567134"/>
              <a:gd name="connsiteX0" fmla="*/ 382221 w 1812463"/>
              <a:gd name="connsiteY0" fmla="*/ 1035636 h 1035636"/>
              <a:gd name="connsiteX1" fmla="*/ 1504221 w 1812463"/>
              <a:gd name="connsiteY1" fmla="*/ 542476 h 1035636"/>
              <a:gd name="connsiteX2" fmla="*/ 1812463 w 1812463"/>
              <a:gd name="connsiteY2" fmla="*/ 209593 h 1035636"/>
              <a:gd name="connsiteX3" fmla="*/ 1454902 w 1812463"/>
              <a:gd name="connsiteY3" fmla="*/ 123290 h 1035636"/>
              <a:gd name="connsiteX4" fmla="*/ 1454902 w 1812463"/>
              <a:gd name="connsiteY4" fmla="*/ 246580 h 1035636"/>
              <a:gd name="connsiteX5" fmla="*/ 1245298 w 1812463"/>
              <a:gd name="connsiteY5" fmla="*/ 234251 h 1035636"/>
              <a:gd name="connsiteX6" fmla="*/ 1232968 w 1812463"/>
              <a:gd name="connsiteY6" fmla="*/ 86303 h 1035636"/>
              <a:gd name="connsiteX7" fmla="*/ 900067 w 1812463"/>
              <a:gd name="connsiteY7" fmla="*/ 0 h 1035636"/>
              <a:gd name="connsiteX8" fmla="*/ 616484 w 1812463"/>
              <a:gd name="connsiteY8" fmla="*/ 73974 h 1035636"/>
              <a:gd name="connsiteX9" fmla="*/ 628814 w 1812463"/>
              <a:gd name="connsiteY9" fmla="*/ 234251 h 1035636"/>
              <a:gd name="connsiteX10" fmla="*/ 480858 w 1812463"/>
              <a:gd name="connsiteY10" fmla="*/ 234251 h 1035636"/>
              <a:gd name="connsiteX11" fmla="*/ 480858 w 1812463"/>
              <a:gd name="connsiteY11" fmla="*/ 86303 h 1035636"/>
              <a:gd name="connsiteX12" fmla="*/ 0 w 1812463"/>
              <a:gd name="connsiteY12" fmla="*/ 209593 h 1035636"/>
              <a:gd name="connsiteX0" fmla="*/ 295913 w 1812463"/>
              <a:gd name="connsiteY0" fmla="*/ 542476 h 542476"/>
              <a:gd name="connsiteX1" fmla="*/ 1504221 w 1812463"/>
              <a:gd name="connsiteY1" fmla="*/ 542476 h 542476"/>
              <a:gd name="connsiteX2" fmla="*/ 1812463 w 1812463"/>
              <a:gd name="connsiteY2" fmla="*/ 209593 h 542476"/>
              <a:gd name="connsiteX3" fmla="*/ 1454902 w 1812463"/>
              <a:gd name="connsiteY3" fmla="*/ 123290 h 542476"/>
              <a:gd name="connsiteX4" fmla="*/ 1454902 w 1812463"/>
              <a:gd name="connsiteY4" fmla="*/ 246580 h 542476"/>
              <a:gd name="connsiteX5" fmla="*/ 1245298 w 1812463"/>
              <a:gd name="connsiteY5" fmla="*/ 234251 h 542476"/>
              <a:gd name="connsiteX6" fmla="*/ 1232968 w 1812463"/>
              <a:gd name="connsiteY6" fmla="*/ 86303 h 542476"/>
              <a:gd name="connsiteX7" fmla="*/ 900067 w 1812463"/>
              <a:gd name="connsiteY7" fmla="*/ 0 h 542476"/>
              <a:gd name="connsiteX8" fmla="*/ 616484 w 1812463"/>
              <a:gd name="connsiteY8" fmla="*/ 73974 h 542476"/>
              <a:gd name="connsiteX9" fmla="*/ 628814 w 1812463"/>
              <a:gd name="connsiteY9" fmla="*/ 234251 h 542476"/>
              <a:gd name="connsiteX10" fmla="*/ 480858 w 1812463"/>
              <a:gd name="connsiteY10" fmla="*/ 234251 h 542476"/>
              <a:gd name="connsiteX11" fmla="*/ 480858 w 1812463"/>
              <a:gd name="connsiteY11" fmla="*/ 86303 h 542476"/>
              <a:gd name="connsiteX12" fmla="*/ 0 w 1812463"/>
              <a:gd name="connsiteY12" fmla="*/ 209593 h 542476"/>
              <a:gd name="connsiteX0" fmla="*/ 295913 w 1812463"/>
              <a:gd name="connsiteY0" fmla="*/ 542476 h 542476"/>
              <a:gd name="connsiteX1" fmla="*/ 1504221 w 1812463"/>
              <a:gd name="connsiteY1" fmla="*/ 542476 h 542476"/>
              <a:gd name="connsiteX2" fmla="*/ 1812463 w 1812463"/>
              <a:gd name="connsiteY2" fmla="*/ 209593 h 542476"/>
              <a:gd name="connsiteX3" fmla="*/ 1454902 w 1812463"/>
              <a:gd name="connsiteY3" fmla="*/ 123290 h 542476"/>
              <a:gd name="connsiteX4" fmla="*/ 1454902 w 1812463"/>
              <a:gd name="connsiteY4" fmla="*/ 246580 h 542476"/>
              <a:gd name="connsiteX5" fmla="*/ 1245298 w 1812463"/>
              <a:gd name="connsiteY5" fmla="*/ 234251 h 542476"/>
              <a:gd name="connsiteX6" fmla="*/ 1232968 w 1812463"/>
              <a:gd name="connsiteY6" fmla="*/ 86303 h 542476"/>
              <a:gd name="connsiteX7" fmla="*/ 900067 w 1812463"/>
              <a:gd name="connsiteY7" fmla="*/ 0 h 542476"/>
              <a:gd name="connsiteX8" fmla="*/ 616484 w 1812463"/>
              <a:gd name="connsiteY8" fmla="*/ 73974 h 542476"/>
              <a:gd name="connsiteX9" fmla="*/ 628814 w 1812463"/>
              <a:gd name="connsiteY9" fmla="*/ 234251 h 542476"/>
              <a:gd name="connsiteX10" fmla="*/ 480858 w 1812463"/>
              <a:gd name="connsiteY10" fmla="*/ 234251 h 542476"/>
              <a:gd name="connsiteX11" fmla="*/ 480858 w 1812463"/>
              <a:gd name="connsiteY11" fmla="*/ 86303 h 542476"/>
              <a:gd name="connsiteX12" fmla="*/ 0 w 1812463"/>
              <a:gd name="connsiteY12" fmla="*/ 209593 h 542476"/>
              <a:gd name="connsiteX13" fmla="*/ 295913 w 1812463"/>
              <a:gd name="connsiteY13" fmla="*/ 542476 h 54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12463" h="542476">
                <a:moveTo>
                  <a:pt x="295913" y="542476"/>
                </a:moveTo>
                <a:lnTo>
                  <a:pt x="1504221" y="542476"/>
                </a:lnTo>
                <a:lnTo>
                  <a:pt x="1812463" y="209593"/>
                </a:lnTo>
                <a:lnTo>
                  <a:pt x="1454902" y="123290"/>
                </a:lnTo>
                <a:lnTo>
                  <a:pt x="1454902" y="246580"/>
                </a:lnTo>
                <a:lnTo>
                  <a:pt x="1245298" y="234251"/>
                </a:lnTo>
                <a:lnTo>
                  <a:pt x="1232968" y="86303"/>
                </a:lnTo>
                <a:lnTo>
                  <a:pt x="900067" y="0"/>
                </a:lnTo>
                <a:lnTo>
                  <a:pt x="616484" y="73974"/>
                </a:lnTo>
                <a:lnTo>
                  <a:pt x="628814" y="234251"/>
                </a:lnTo>
                <a:lnTo>
                  <a:pt x="480858" y="234251"/>
                </a:lnTo>
                <a:lnTo>
                  <a:pt x="480858" y="86303"/>
                </a:lnTo>
                <a:lnTo>
                  <a:pt x="0" y="209593"/>
                </a:lnTo>
                <a:lnTo>
                  <a:pt x="295913" y="542476"/>
                </a:lnTo>
                <a:close/>
              </a:path>
            </a:pathLst>
          </a:cu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55103" y="4894222"/>
            <a:ext cx="197275" cy="265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38686" y="4940798"/>
            <a:ext cx="32930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65185" y="3898652"/>
            <a:ext cx="1800133" cy="424498"/>
          </a:xfrm>
          <a:prstGeom prst="rect">
            <a:avLst/>
          </a:prstGeom>
          <a:solidFill>
            <a:schemeClr val="accent2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59875" y="384328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NOT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55103" y="3898652"/>
            <a:ext cx="476819" cy="424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68970" y="3898652"/>
            <a:ext cx="825957" cy="42449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6323" y="3898652"/>
            <a:ext cx="547942" cy="42449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627788" y="4323150"/>
            <a:ext cx="41402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77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Jake Beal</cp:lastModifiedBy>
  <cp:revision>3</cp:revision>
  <dcterms:created xsi:type="dcterms:W3CDTF">2016-08-01T14:52:35Z</dcterms:created>
  <dcterms:modified xsi:type="dcterms:W3CDTF">2016-08-01T20:04:28Z</dcterms:modified>
</cp:coreProperties>
</file>