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>
        <p:scale>
          <a:sx n="95" d="100"/>
          <a:sy n="95" d="100"/>
        </p:scale>
        <p:origin x="2120" y="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9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8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0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8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5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8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9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6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9623D-D8C4-D246-A1F7-180DFBDF806B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3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799876" y="312641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318273" y="3333547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08000" y="3215890"/>
            <a:ext cx="84836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2679700" y="2860290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9" name="Chord 8"/>
          <p:cNvSpPr/>
          <p:nvPr/>
        </p:nvSpPr>
        <p:spPr>
          <a:xfrm>
            <a:off x="1780794" y="2860290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>
            <a:off x="816909" y="2397438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-Right-Up Arrow 11"/>
          <p:cNvSpPr/>
          <p:nvPr/>
        </p:nvSpPr>
        <p:spPr>
          <a:xfrm rot="10800000">
            <a:off x="4004508" y="2583620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5813478" y="3217478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chemeClr val="accent5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hord 13"/>
          <p:cNvSpPr/>
          <p:nvPr/>
        </p:nvSpPr>
        <p:spPr>
          <a:xfrm rot="10800000">
            <a:off x="7148210" y="2935412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ent Arrow 14"/>
          <p:cNvSpPr/>
          <p:nvPr/>
        </p:nvSpPr>
        <p:spPr>
          <a:xfrm rot="10800000">
            <a:off x="7944978" y="3217478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Left-Right-Up Arrow 15"/>
          <p:cNvSpPr/>
          <p:nvPr/>
        </p:nvSpPr>
        <p:spPr>
          <a:xfrm>
            <a:off x="4949878" y="3217478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168708" y="3173798"/>
            <a:ext cx="631353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tetR</a:t>
            </a:r>
            <a:endParaRPr lang="en-US" i="1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4995998" y="2124943"/>
            <a:ext cx="632191" cy="1001467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788297" y="1754036"/>
            <a:ext cx="2343535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Nucleic Acid Backbone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2401" y="1151624"/>
            <a:ext cx="323678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Nucleic Acid Component Glyphs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50718" y="4258529"/>
            <a:ext cx="2988356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Reverse Complement Nucleic 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Acid Component Glyphs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7" name="Straight Connector 46"/>
          <p:cNvCxnSpPr>
            <a:stCxn id="33" idx="2"/>
          </p:cNvCxnSpPr>
          <p:nvPr/>
        </p:nvCxnSpPr>
        <p:spPr>
          <a:xfrm flipH="1">
            <a:off x="1443789" y="1520956"/>
            <a:ext cx="737004" cy="876482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3" idx="2"/>
          </p:cNvCxnSpPr>
          <p:nvPr/>
        </p:nvCxnSpPr>
        <p:spPr>
          <a:xfrm flipH="1">
            <a:off x="2133600" y="1520956"/>
            <a:ext cx="47193" cy="1237734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3" idx="2"/>
          </p:cNvCxnSpPr>
          <p:nvPr/>
        </p:nvCxnSpPr>
        <p:spPr>
          <a:xfrm>
            <a:off x="2180793" y="1520956"/>
            <a:ext cx="773628" cy="1187134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703962" y="3629442"/>
            <a:ext cx="241303" cy="685040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044288" y="3148514"/>
            <a:ext cx="58884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600200" y="3429000"/>
            <a:ext cx="457200" cy="304800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61490" y="3663442"/>
            <a:ext cx="123623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Display IDs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2057400" y="3063490"/>
            <a:ext cx="914402" cy="670310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944897" y="3665008"/>
            <a:ext cx="506514" cy="655166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6944897" y="3941400"/>
            <a:ext cx="1000081" cy="378774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94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38260" y="3215890"/>
            <a:ext cx="7673977" cy="0"/>
          </a:xfrm>
          <a:prstGeom prst="line">
            <a:avLst/>
          </a:prstGeom>
          <a:ln w="19050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052143" y="2530090"/>
            <a:ext cx="1471403" cy="763250"/>
          </a:xfrm>
          <a:prstGeom prst="rect">
            <a:avLst/>
          </a:prstGeom>
          <a:noFill/>
          <a:ln w="19050" cmpd="sng">
            <a:solidFill>
              <a:schemeClr val="tx2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i="1" dirty="0" smtClean="0">
                <a:solidFill>
                  <a:schemeClr val="tx2"/>
                </a:solidFill>
              </a:rPr>
              <a:t>NA</a:t>
            </a:r>
            <a:r>
              <a:rPr lang="en-US" i="1" dirty="0">
                <a:solidFill>
                  <a:schemeClr val="tx2"/>
                </a:solidFill>
              </a:rPr>
              <a:t> </a:t>
            </a:r>
            <a:r>
              <a:rPr lang="en-US" i="1" dirty="0" smtClean="0">
                <a:solidFill>
                  <a:schemeClr val="tx2"/>
                </a:solidFill>
              </a:rPr>
              <a:t>Component on + Strand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784362" y="3110585"/>
            <a:ext cx="1471403" cy="763250"/>
          </a:xfrm>
          <a:prstGeom prst="rect">
            <a:avLst/>
          </a:prstGeom>
          <a:noFill/>
          <a:ln w="19050" cmpd="sng">
            <a:solidFill>
              <a:schemeClr val="tx2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i="1" dirty="0" smtClean="0">
                <a:solidFill>
                  <a:schemeClr val="tx2"/>
                </a:solidFill>
              </a:rPr>
              <a:t>NA</a:t>
            </a:r>
            <a:r>
              <a:rPr lang="en-US" i="1" dirty="0">
                <a:solidFill>
                  <a:schemeClr val="tx2"/>
                </a:solidFill>
              </a:rPr>
              <a:t> </a:t>
            </a:r>
            <a:r>
              <a:rPr lang="en-US" i="1" dirty="0" smtClean="0">
                <a:solidFill>
                  <a:schemeClr val="tx2"/>
                </a:solidFill>
              </a:rPr>
              <a:t>Component on - Strand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358928" y="2818775"/>
            <a:ext cx="1421829" cy="763250"/>
          </a:xfrm>
          <a:prstGeom prst="rect">
            <a:avLst/>
          </a:prstGeom>
          <a:noFill/>
          <a:ln w="19050" cmpd="sng">
            <a:solidFill>
              <a:schemeClr val="tx2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2"/>
                </a:solidFill>
              </a:rPr>
              <a:t>Nucleic Acid Component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6089" y="2595438"/>
            <a:ext cx="2236698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2"/>
                </a:solidFill>
              </a:rPr>
              <a:t>Nucleic Acid</a:t>
            </a:r>
          </a:p>
          <a:p>
            <a:r>
              <a:rPr lang="en-US" i="1" dirty="0" err="1" smtClean="0">
                <a:solidFill>
                  <a:schemeClr val="tx2"/>
                </a:solidFill>
              </a:rPr>
              <a:t>ComponentDefinition</a:t>
            </a:r>
            <a:endParaRPr lang="en-US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86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34</Words>
  <Application>Microsoft Macintosh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Arial</vt:lpstr>
      <vt:lpstr>Office Theme</vt:lpstr>
      <vt:lpstr>PowerPoint Presentation</vt:lpstr>
      <vt:lpstr>PowerPoint Presentation</vt:lpstr>
    </vt:vector>
  </TitlesOfParts>
  <Company>BBN Technologies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Beal</dc:creator>
  <cp:lastModifiedBy>Jacob Beal</cp:lastModifiedBy>
  <cp:revision>39</cp:revision>
  <dcterms:created xsi:type="dcterms:W3CDTF">2016-03-08T00:19:10Z</dcterms:created>
  <dcterms:modified xsi:type="dcterms:W3CDTF">2017-10-08T11:19:12Z</dcterms:modified>
</cp:coreProperties>
</file>