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8"/>
  </p:normalViewPr>
  <p:slideViewPr>
    <p:cSldViewPr snapToGrid="0" snapToObjects="1">
      <p:cViewPr>
        <p:scale>
          <a:sx n="115" d="100"/>
          <a:sy n="115" d="100"/>
        </p:scale>
        <p:origin x="209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044977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814900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04582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044977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2372809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2143859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237365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2372809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237511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682084" y="3681929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53" y="4863469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4593771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4235532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4277733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4794282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4702506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170662" y="3641662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689" y="4688421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4202874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38187" y="4234189"/>
            <a:ext cx="1326502" cy="865644"/>
            <a:chOff x="6048546" y="4234189"/>
            <a:chExt cx="1326502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5" idx="3"/>
              <a:endCxn id="142" idx="6"/>
            </p:cNvCxnSpPr>
            <p:nvPr/>
          </p:nvCxnSpPr>
          <p:spPr>
            <a:xfrm flipH="1" flipV="1">
              <a:off x="6772282" y="4667684"/>
              <a:ext cx="602766" cy="2164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4593051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95644" y="300224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4d-e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49000" y="2772164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39400" y="300308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51212" y="3002241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5712308" y="2654467"/>
            <a:ext cx="234913" cy="234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5829765" y="2299306"/>
            <a:ext cx="0" cy="355161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7D36C71F-8757-A140-BFAB-C610F714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95" y="1739716"/>
            <a:ext cx="881743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16</Words>
  <Application>Microsoft Macintosh PowerPoint</Application>
  <PresentationFormat>On-screen Show (4:3)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33</cp:revision>
  <dcterms:created xsi:type="dcterms:W3CDTF">2016-08-01T01:17:04Z</dcterms:created>
  <dcterms:modified xsi:type="dcterms:W3CDTF">2018-11-04T11:29:04Z</dcterms:modified>
</cp:coreProperties>
</file>