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60" y="2336340"/>
            <a:ext cx="635000" cy="1270000"/>
          </a:xfrm>
          <a:prstGeom prst="rect">
            <a:avLst/>
          </a:prstGeom>
        </p:spPr>
      </p:pic>
      <p:pic>
        <p:nvPicPr>
          <p:cNvPr id="12" name="Picture 11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340"/>
            <a:ext cx="635000" cy="1270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13204"/>
            <a:ext cx="635000" cy="1270000"/>
          </a:xfrm>
          <a:prstGeom prst="rect">
            <a:avLst/>
          </a:prstGeom>
        </p:spPr>
      </p:pic>
      <p:pic>
        <p:nvPicPr>
          <p:cNvPr id="14" name="Picture 13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33" y="23407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pic>
        <p:nvPicPr>
          <p:cNvPr id="11" name="Picture 10" descr="rna-stability-eleme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3236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87900" y="2244632"/>
            <a:ext cx="0" cy="7168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protein-stability-elem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916208"/>
            <a:ext cx="635000" cy="127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 smtClean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14</Words>
  <Application>Microsoft Macintosh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45</cp:revision>
  <dcterms:created xsi:type="dcterms:W3CDTF">2016-03-08T00:19:10Z</dcterms:created>
  <dcterms:modified xsi:type="dcterms:W3CDTF">2017-10-13T10:16:41Z</dcterms:modified>
</cp:coreProperties>
</file>