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114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0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1315-DDAF-4FF9-B92B-DD20DCFB8CF2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D58B-EEEC-496D-A9E6-512D091E5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843" t="16751" r="11723" b="12299"/>
          <a:stretch/>
        </p:blipFill>
        <p:spPr bwMode="auto">
          <a:xfrm>
            <a:off x="1670858" y="1022465"/>
            <a:ext cx="8201950" cy="4961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55833" y="1156340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854176" y="159345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55833" y="206970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555833" y="241260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663833" y="2941774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60376" y="2526552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749251" y="2941774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060483" y="3295440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624952" y="4018737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663833" y="435502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958576" y="406995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285576" y="3470947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19082" y="316860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488399" y="2956865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282576" y="284460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25046" y="262860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498326" y="438735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533251" y="3616903"/>
            <a:ext cx="216000" cy="216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25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5491809" y="4741532"/>
            <a:ext cx="216000" cy="216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6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5555833" y="3470947"/>
            <a:ext cx="216000" cy="216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8075328" y="4171351"/>
            <a:ext cx="216000" cy="216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3705259" y="3069129"/>
            <a:ext cx="216000" cy="216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GB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91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SPC Admin</dc:creator>
  <cp:lastModifiedBy>SPC Admin</cp:lastModifiedBy>
  <cp:revision>3</cp:revision>
  <dcterms:created xsi:type="dcterms:W3CDTF">2018-12-17T10:20:49Z</dcterms:created>
  <dcterms:modified xsi:type="dcterms:W3CDTF">2018-12-17T10:50:48Z</dcterms:modified>
</cp:coreProperties>
</file>