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>
        <p:scale>
          <a:sx n="125" d="100"/>
          <a:sy n="125" d="100"/>
        </p:scale>
        <p:origin x="-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9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4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66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4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0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2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1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58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3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39BD-AB43-480C-8E89-E1FB68830F0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1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4286" cy="3264275"/>
          </a:xfrm>
          <a:prstGeom prst="rect">
            <a:avLst/>
          </a:prstGeom>
        </p:spPr>
      </p:pic>
      <p:sp>
        <p:nvSpPr>
          <p:cNvPr id="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291540" y="1718950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76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440630" y="1635181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677633" y="1579901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846265" y="1408399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79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944958" y="86642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268639" y="589321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728664" y="38074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090114" y="246160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057940" y="219796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74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648880" y="281401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413093" y="2686671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71</a:t>
            </a:r>
          </a:p>
        </p:txBody>
      </p:sp>
      <p:sp>
        <p:nvSpPr>
          <p:cNvPr id="1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030439" y="2157122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834945" y="204141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67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607693" y="190348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</a:t>
            </a:r>
          </a:p>
        </p:txBody>
      </p:sp>
      <p:sp>
        <p:nvSpPr>
          <p:cNvPr id="1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414193" y="181115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69</a:t>
            </a:r>
          </a:p>
        </p:txBody>
      </p:sp>
      <p:sp>
        <p:nvSpPr>
          <p:cNvPr id="2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839084" y="154744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87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909024" y="246160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152735" y="212844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152735" y="195550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89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152735" y="1735606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691338" y="2043802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73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981420" y="1956147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</a:p>
        </p:txBody>
      </p:sp>
      <p:sp>
        <p:nvSpPr>
          <p:cNvPr id="27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2563195" y="409330"/>
            <a:ext cx="237370" cy="1662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2760453" y="519797"/>
            <a:ext cx="237370" cy="1662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L7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3918060" y="1134726"/>
            <a:ext cx="402480" cy="18353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4459655" y="915847"/>
            <a:ext cx="237370" cy="1662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L6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4648880" y="799666"/>
            <a:ext cx="237370" cy="1662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633582" y="8547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070130" y="27510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297986" y="50509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346531" y="102723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486411" y="1204250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711831" y="124076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93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874150" y="132458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411978" y="1379817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972237" y="1662536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83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5225933" y="2274658"/>
            <a:ext cx="237370" cy="1662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L5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601592" y="1033490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86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531653" y="175787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84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333153" y="1033740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49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SPC Admin</dc:creator>
  <cp:lastModifiedBy>Ben Ambrose</cp:lastModifiedBy>
  <cp:revision>10</cp:revision>
  <dcterms:created xsi:type="dcterms:W3CDTF">2018-12-10T16:08:41Z</dcterms:created>
  <dcterms:modified xsi:type="dcterms:W3CDTF">2019-05-28T11:30:49Z</dcterms:modified>
</cp:coreProperties>
</file>