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3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9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74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66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4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0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2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1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58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BD-AB43-480C-8E89-E1FB68830F04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3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39BD-AB43-480C-8E89-E1FB68830F04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1912-F022-4163-9EC9-4B0010784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1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314286" cy="3264275"/>
          </a:xfrm>
          <a:prstGeom prst="rect">
            <a:avLst/>
          </a:prstGeom>
        </p:spPr>
      </p:pic>
      <p:sp>
        <p:nvSpPr>
          <p:cNvPr id="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291540" y="1718950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440630" y="1635181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677633" y="1579901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846265" y="1408399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944958" y="866424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268639" y="589321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728664" y="380748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090114" y="246160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057940" y="2197968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648880" y="2814014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413093" y="2686671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030439" y="2157122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834945" y="204141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607693" y="1903484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414193" y="1811158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839084" y="1547448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909024" y="246160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152735" y="212844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152735" y="195550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152735" y="1735606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691338" y="2043802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4042380" y="1956147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2563195" y="409330"/>
            <a:ext cx="237370" cy="1662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sp>
        <p:nvSpPr>
          <p:cNvPr id="28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2760453" y="519797"/>
            <a:ext cx="237370" cy="1662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29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3918061" y="1134726"/>
            <a:ext cx="237370" cy="1662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30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4459655" y="915847"/>
            <a:ext cx="237370" cy="1662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31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4648880" y="799666"/>
            <a:ext cx="237370" cy="1662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3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633582" y="85478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070130" y="275104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297986" y="505094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346531" y="102723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486411" y="1204250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711831" y="1240768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2874150" y="1324583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1411978" y="1379817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5972237" y="1662536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al 48">
            <a:extLst>
              <a:ext uri="{FF2B5EF4-FFF2-40B4-BE49-F238E27FC236}">
                <a16:creationId xmlns:a16="http://schemas.microsoft.com/office/drawing/2014/main" id="{C676F5C0-EBA2-4C03-A6DE-DC2260BF0E5D}"/>
              </a:ext>
            </a:extLst>
          </p:cNvPr>
          <p:cNvSpPr/>
          <p:nvPr/>
        </p:nvSpPr>
        <p:spPr>
          <a:xfrm>
            <a:off x="5225933" y="2274658"/>
            <a:ext cx="237370" cy="16626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GB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42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601592" y="1033490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531653" y="1795974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Ovaal 5">
            <a:extLst>
              <a:ext uri="{FF2B5EF4-FFF2-40B4-BE49-F238E27FC236}">
                <a16:creationId xmlns:a16="http://schemas.microsoft.com/office/drawing/2014/main" id="{A4B1146A-FC93-496C-AEB0-B27863BD9D72}"/>
              </a:ext>
            </a:extLst>
          </p:cNvPr>
          <p:cNvSpPr/>
          <p:nvPr/>
        </p:nvSpPr>
        <p:spPr>
          <a:xfrm>
            <a:off x="3333153" y="1033740"/>
            <a:ext cx="237370" cy="16626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en-GB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49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SPC Admin</dc:creator>
  <cp:lastModifiedBy>Ben Ambrose</cp:lastModifiedBy>
  <cp:revision>7</cp:revision>
  <dcterms:created xsi:type="dcterms:W3CDTF">2018-12-10T16:08:41Z</dcterms:created>
  <dcterms:modified xsi:type="dcterms:W3CDTF">2018-12-19T13:23:44Z</dcterms:modified>
</cp:coreProperties>
</file>