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>
        <p:scale>
          <a:sx n="100" d="100"/>
          <a:sy n="10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8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2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4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7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2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3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9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46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03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FEA2-C8F9-4A6C-8B22-825B3D90E5CB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BEBA2-5417-4695-84D9-99B179A1E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2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2" y="2924340"/>
            <a:ext cx="6295238" cy="3485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" y="2924340"/>
            <a:ext cx="6228308" cy="3485714"/>
          </a:xfrm>
          <a:prstGeom prst="rect">
            <a:avLst/>
          </a:prstGeom>
        </p:spPr>
      </p:pic>
      <p:sp>
        <p:nvSpPr>
          <p:cNvPr id="1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584451" y="4257642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576633" y="3629991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321427" y="3569335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126506" y="3462602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190752" y="3947847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190752" y="3569335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984930" y="3233513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3428751" y="4575075"/>
            <a:ext cx="274355" cy="12684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414057" y="4311784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655410" y="4167445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820698" y="4069159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612550" y="4972935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824778" y="4985235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588724" y="4675590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3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588724" y="4471623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595271" y="5600510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595271" y="5374558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687429" y="5033592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933676" y="4580608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184279" y="4433096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595271" y="5826462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779835" y="4489717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991905" y="4616534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599424" y="5180115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792512" y="6110499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965112" y="5185130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965112" y="4961323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965112" y="4768053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965112" y="4616534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965112" y="4404359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969324" y="4789958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119814" y="4701920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352298" y="4580608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557750" y="4453085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792982" y="4985235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364090" y="3983004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204943" y="4071576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532409" y="3158881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489035" y="3805901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458718" y="3482812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999245" y="3482812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999245" y="3799838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112475" y="3636047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857057" y="3696703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701615" y="3799838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532853" y="3880741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375994" y="4069159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025397" y="4241208"/>
            <a:ext cx="214071" cy="12969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1806266" y="3592292"/>
            <a:ext cx="323653" cy="17344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BS1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1156641" y="4104316"/>
            <a:ext cx="214071" cy="12969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2707085" y="3189015"/>
            <a:ext cx="214071" cy="12969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5765166" y="3866557"/>
            <a:ext cx="368934" cy="1438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63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SPC Admin</dc:creator>
  <cp:lastModifiedBy>Ben Ambrose</cp:lastModifiedBy>
  <cp:revision>7</cp:revision>
  <dcterms:created xsi:type="dcterms:W3CDTF">2018-12-10T10:49:11Z</dcterms:created>
  <dcterms:modified xsi:type="dcterms:W3CDTF">2018-12-19T13:15:41Z</dcterms:modified>
</cp:coreProperties>
</file>