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315-DDAF-4FF9-B92B-DD20DCFB8CF2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843" t="16751" r="11723" b="12299"/>
          <a:stretch/>
        </p:blipFill>
        <p:spPr bwMode="auto">
          <a:xfrm>
            <a:off x="1117695" y="154683"/>
            <a:ext cx="6190476" cy="35428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49906" y="25027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275082" y="562382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49906" y="902437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49906" y="1147276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31419" y="152512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374053" y="122864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441132" y="152512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76037" y="1777647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02074" y="229410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31419" y="2534215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089609" y="2330668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091171" y="190296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90033" y="168708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489496" y="1535895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334150" y="1455736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215253" y="1301506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496989" y="255730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3278105" y="2007180"/>
            <a:ext cx="258789" cy="17503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L4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001582" y="2810193"/>
            <a:ext cx="335497" cy="14882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M3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049905" y="1902963"/>
            <a:ext cx="472391" cy="15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DM1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951511" y="2403070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</a:p>
        </p:txBody>
      </p:sp>
      <p:sp>
        <p:nvSpPr>
          <p:cNvPr id="28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653173" y="1616055"/>
            <a:ext cx="258789" cy="17503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lang="en-GB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9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Ben Ambrose</cp:lastModifiedBy>
  <cp:revision>5</cp:revision>
  <dcterms:created xsi:type="dcterms:W3CDTF">2018-12-17T10:20:49Z</dcterms:created>
  <dcterms:modified xsi:type="dcterms:W3CDTF">2019-01-30T17:43:38Z</dcterms:modified>
</cp:coreProperties>
</file>