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56" r:id="rId24"/>
  </p:sldIdLst>
  <p:sldSz cx="7199313" cy="71993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8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31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85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7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70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32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8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0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58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7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6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50B2-1CEC-4A80-B274-D841337AE2EE}" type="datetimeFigureOut">
              <a:rPr lang="de-DE" smtClean="0"/>
              <a:t>17.07.2020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9031-354E-4F3A-B499-39CD3DF036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62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gg picture beats Kylie Jenner as most-liked Instagram post of all ...">
            <a:extLst>
              <a:ext uri="{FF2B5EF4-FFF2-40B4-BE49-F238E27FC236}">
                <a16:creationId xmlns:a16="http://schemas.microsoft.com/office/drawing/2014/main" id="{9B725A13-0856-489C-AC23-67C00C3DE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3" r="12503"/>
          <a:stretch/>
        </p:blipFill>
        <p:spPr bwMode="auto">
          <a:xfrm>
            <a:off x="1" y="1"/>
            <a:ext cx="7199312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33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do fish feel slimy and lose scales when you touch them? - BBC ...">
            <a:extLst>
              <a:ext uri="{FF2B5EF4-FFF2-40B4-BE49-F238E27FC236}">
                <a16:creationId xmlns:a16="http://schemas.microsoft.com/office/drawing/2014/main" id="{DBCD4525-6238-490B-8D5F-48BEAE385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" t="-34956" r="25274" b="-34905"/>
          <a:stretch/>
        </p:blipFill>
        <p:spPr bwMode="auto">
          <a:xfrm>
            <a:off x="-1" y="-1"/>
            <a:ext cx="7199313" cy="71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8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rawing a cartoon man">
            <a:extLst>
              <a:ext uri="{FF2B5EF4-FFF2-40B4-BE49-F238E27FC236}">
                <a16:creationId xmlns:a16="http://schemas.microsoft.com/office/drawing/2014/main" id="{FEFF4FB8-1CF6-4E6A-9971-0DF85A612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69" t="2410" r="-16269" b="2410"/>
          <a:stretch/>
        </p:blipFill>
        <p:spPr bwMode="auto">
          <a:xfrm>
            <a:off x="1" y="0"/>
            <a:ext cx="7197724" cy="71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8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een-colored cup and saucer with hot tea and a lemon slice is ...">
            <a:extLst>
              <a:ext uri="{FF2B5EF4-FFF2-40B4-BE49-F238E27FC236}">
                <a16:creationId xmlns:a16="http://schemas.microsoft.com/office/drawing/2014/main" id="{D4A26B20-ED43-44AB-B5DC-483A37B27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74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Draw a Cartoon Girl in a Few Easy Steps | Easy Drawing Guides">
            <a:extLst>
              <a:ext uri="{FF2B5EF4-FFF2-40B4-BE49-F238E27FC236}">
                <a16:creationId xmlns:a16="http://schemas.microsoft.com/office/drawing/2014/main" id="{075B7F03-BC24-4251-91B4-374A8B352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" r="5752"/>
          <a:stretch/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71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Draw a Cartoon Tiger in a Few Easy Steps | Easy Drawing Guides">
            <a:extLst>
              <a:ext uri="{FF2B5EF4-FFF2-40B4-BE49-F238E27FC236}">
                <a16:creationId xmlns:a16="http://schemas.microsoft.com/office/drawing/2014/main" id="{29D0E0D2-CA21-426C-A9FB-FE4513335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2" r="5752"/>
          <a:stretch/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8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ᐈ Dog cute drawing stock drawings, Royalty Free cute dog animated ...">
            <a:extLst>
              <a:ext uri="{FF2B5EF4-FFF2-40B4-BE49-F238E27FC236}">
                <a16:creationId xmlns:a16="http://schemas.microsoft.com/office/drawing/2014/main" id="{E40E190D-A2AD-49EC-88E4-BF35FD26A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72" t="-1659" r="-14172" b="-1659"/>
          <a:stretch/>
        </p:blipFill>
        <p:spPr bwMode="auto">
          <a:xfrm>
            <a:off x="-1" y="0"/>
            <a:ext cx="7197728" cy="719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to draw a goat | Goat paintings, Goat cartoon, Goat art">
            <a:extLst>
              <a:ext uri="{FF2B5EF4-FFF2-40B4-BE49-F238E27FC236}">
                <a16:creationId xmlns:a16="http://schemas.microsoft.com/office/drawing/2014/main" id="{7DF6648C-7784-4B34-9EF1-9528B7F42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7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to Draw a Horse Step by Step Tutorial for Kids (Cartooning ...">
            <a:extLst>
              <a:ext uri="{FF2B5EF4-FFF2-40B4-BE49-F238E27FC236}">
                <a16:creationId xmlns:a16="http://schemas.microsoft.com/office/drawing/2014/main" id="{50D7909D-25DD-493C-AF7D-8B8029F69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0" t="4482" r="12370" b="9977"/>
          <a:stretch/>
        </p:blipFill>
        <p:spPr bwMode="auto">
          <a:xfrm>
            <a:off x="0" y="0"/>
            <a:ext cx="7199313" cy="71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49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rawing a cartoon deer | Deer drawing, Deer cartoon, Animal drawings">
            <a:extLst>
              <a:ext uri="{FF2B5EF4-FFF2-40B4-BE49-F238E27FC236}">
                <a16:creationId xmlns:a16="http://schemas.microsoft.com/office/drawing/2014/main" id="{76CDFFDE-9336-4CB3-AB01-6DB536B6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772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ow to Draw a Cartoon Whale - How to Draw Cartoons">
            <a:extLst>
              <a:ext uri="{FF2B5EF4-FFF2-40B4-BE49-F238E27FC236}">
                <a16:creationId xmlns:a16="http://schemas.microsoft.com/office/drawing/2014/main" id="{919EB7E5-3968-43C4-877A-32F63C4D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2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oogle Snake Game | 135 Score - YouTube">
            <a:extLst>
              <a:ext uri="{FF2B5EF4-FFF2-40B4-BE49-F238E27FC236}">
                <a16:creationId xmlns:a16="http://schemas.microsoft.com/office/drawing/2014/main" id="{8463D0EF-C1EA-4122-9F7F-789E92DD9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0" y="0"/>
            <a:ext cx="7199312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2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eaweed Sea Floor in Digital images | Art, Sea floor, Cartoon ...">
            <a:extLst>
              <a:ext uri="{FF2B5EF4-FFF2-40B4-BE49-F238E27FC236}">
                <a16:creationId xmlns:a16="http://schemas.microsoft.com/office/drawing/2014/main" id="{8AC0E26C-7AB7-451C-BF87-7A749B2B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5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ngle,Recreation,Area PNG Clipart - Royalty Free SVG / PNG">
            <a:extLst>
              <a:ext uri="{FF2B5EF4-FFF2-40B4-BE49-F238E27FC236}">
                <a16:creationId xmlns:a16="http://schemas.microsoft.com/office/drawing/2014/main" id="{8CAF98D6-7619-4BE7-97DD-D5F8ED66B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0000"/>
          <a:stretch/>
        </p:blipFill>
        <p:spPr bwMode="auto">
          <a:xfrm>
            <a:off x="-1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655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We know, perhaps, that ignorance is bliss but it may also be that ...">
            <a:extLst>
              <a:ext uri="{FF2B5EF4-FFF2-40B4-BE49-F238E27FC236}">
                <a16:creationId xmlns:a16="http://schemas.microsoft.com/office/drawing/2014/main" id="{6DDCE00B-8641-4F30-BABB-78091CAFB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0" r="-2740"/>
          <a:stretch/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97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0BE7DD-FB62-444E-AAD6-F67A72D2DAE9}"/>
              </a:ext>
            </a:extLst>
          </p:cNvPr>
          <p:cNvSpPr/>
          <p:nvPr/>
        </p:nvSpPr>
        <p:spPr>
          <a:xfrm>
            <a:off x="1800225" y="228710"/>
            <a:ext cx="3597275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EASTEREGG</a:t>
            </a:r>
          </a:p>
          <a:p>
            <a:r>
              <a:rPr lang="de-DE" dirty="0"/>
              <a:t>SNAKE</a:t>
            </a:r>
          </a:p>
          <a:p>
            <a:r>
              <a:rPr lang="de-DE" dirty="0"/>
              <a:t>PONG</a:t>
            </a:r>
          </a:p>
          <a:p>
            <a:r>
              <a:rPr lang="de-DE" dirty="0"/>
              <a:t>TETRIS</a:t>
            </a:r>
          </a:p>
          <a:p>
            <a:r>
              <a:rPr lang="de-DE" dirty="0"/>
              <a:t>SHOOTER</a:t>
            </a:r>
          </a:p>
          <a:p>
            <a:r>
              <a:rPr lang="de-DE" dirty="0"/>
              <a:t>REEEE</a:t>
            </a:r>
          </a:p>
          <a:p>
            <a:endParaRPr lang="de-DE" dirty="0"/>
          </a:p>
          <a:p>
            <a:r>
              <a:rPr lang="de-DE" dirty="0"/>
              <a:t>TREE</a:t>
            </a:r>
          </a:p>
          <a:p>
            <a:r>
              <a:rPr lang="de-DE" dirty="0"/>
              <a:t>WATER</a:t>
            </a:r>
          </a:p>
          <a:p>
            <a:r>
              <a:rPr lang="de-DE" dirty="0"/>
              <a:t>SHEEP</a:t>
            </a:r>
          </a:p>
          <a:p>
            <a:r>
              <a:rPr lang="de-DE" dirty="0"/>
              <a:t>FISH</a:t>
            </a:r>
          </a:p>
          <a:p>
            <a:r>
              <a:rPr lang="de-DE" dirty="0"/>
              <a:t>GUY</a:t>
            </a:r>
          </a:p>
          <a:p>
            <a:r>
              <a:rPr lang="de-DE" dirty="0"/>
              <a:t>TEA</a:t>
            </a:r>
          </a:p>
          <a:p>
            <a:r>
              <a:rPr lang="de-DE" dirty="0"/>
              <a:t>GIRL</a:t>
            </a:r>
          </a:p>
          <a:p>
            <a:r>
              <a:rPr lang="de-DE" dirty="0"/>
              <a:t>TIGER</a:t>
            </a:r>
          </a:p>
          <a:p>
            <a:r>
              <a:rPr lang="de-DE" dirty="0"/>
              <a:t>DOG</a:t>
            </a:r>
          </a:p>
          <a:p>
            <a:r>
              <a:rPr lang="de-DE" dirty="0"/>
              <a:t>GOAT</a:t>
            </a:r>
          </a:p>
          <a:p>
            <a:r>
              <a:rPr lang="de-DE" dirty="0"/>
              <a:t>HORSE</a:t>
            </a:r>
          </a:p>
          <a:p>
            <a:r>
              <a:rPr lang="de-DE" dirty="0"/>
              <a:t>DEER</a:t>
            </a:r>
          </a:p>
          <a:p>
            <a:r>
              <a:rPr lang="de-DE" dirty="0"/>
              <a:t>WHALE</a:t>
            </a:r>
          </a:p>
          <a:p>
            <a:r>
              <a:rPr lang="de-DE" dirty="0"/>
              <a:t>SEA</a:t>
            </a:r>
          </a:p>
          <a:p>
            <a:r>
              <a:rPr lang="de-DE" dirty="0"/>
              <a:t>ROAD</a:t>
            </a:r>
          </a:p>
          <a:p>
            <a:r>
              <a:rPr lang="de-DE" dirty="0"/>
              <a:t>PRESIDENT</a:t>
            </a:r>
          </a:p>
        </p:txBody>
      </p:sp>
    </p:spTree>
    <p:extLst>
      <p:ext uri="{BB962C8B-B14F-4D97-AF65-F5344CB8AC3E}">
        <p14:creationId xmlns:p14="http://schemas.microsoft.com/office/powerpoint/2010/main" val="336133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ng - Apps on Google Play">
            <a:extLst>
              <a:ext uri="{FF2B5EF4-FFF2-40B4-BE49-F238E27FC236}">
                <a16:creationId xmlns:a16="http://schemas.microsoft.com/office/drawing/2014/main" id="{5DFDCE91-CBC7-424D-ADE7-77A7A0AD3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7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etris Messenger - Home | Facebook">
            <a:extLst>
              <a:ext uri="{FF2B5EF4-FFF2-40B4-BE49-F238E27FC236}">
                <a16:creationId xmlns:a16="http://schemas.microsoft.com/office/drawing/2014/main" id="{FEB35E33-DC66-428B-AE35-5BDF07934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7197724" cy="71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95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7647D56-BA3A-41CD-BFCC-27847A9AB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8" t="10952" r="16670" b="20171"/>
          <a:stretch/>
        </p:blipFill>
        <p:spPr>
          <a:xfrm>
            <a:off x="5557" y="5557"/>
            <a:ext cx="7193756" cy="71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9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EEE Pepe&quot; Art Board Print by ShirtSales1 | Redbubble">
            <a:extLst>
              <a:ext uri="{FF2B5EF4-FFF2-40B4-BE49-F238E27FC236}">
                <a16:creationId xmlns:a16="http://schemas.microsoft.com/office/drawing/2014/main" id="{9AFED4DE-0E59-41D3-B8DA-F1A7F5EEF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2139" r="10916" b="39916"/>
          <a:stretch/>
        </p:blipFill>
        <p:spPr bwMode="auto">
          <a:xfrm>
            <a:off x="1" y="1"/>
            <a:ext cx="7199312" cy="719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93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ee Tree Cartoon Drawing, Download Free Clip Art, Free Clip Art ...">
            <a:extLst>
              <a:ext uri="{FF2B5EF4-FFF2-40B4-BE49-F238E27FC236}">
                <a16:creationId xmlns:a16="http://schemas.microsoft.com/office/drawing/2014/main" id="{6EAAD951-8915-4EC2-B52C-CC265D74E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6" t="-738" r="-8506" b="-738"/>
          <a:stretch/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1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3D water drop | wallpapers free, big rec">
            <a:extLst>
              <a:ext uri="{FF2B5EF4-FFF2-40B4-BE49-F238E27FC236}">
                <a16:creationId xmlns:a16="http://schemas.microsoft.com/office/drawing/2014/main" id="{9F6B3BF6-DE11-4179-A190-CD6FA5B8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97726" cy="71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69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uman Behavior,Head,Cattle Like Mammal PNG Clipart - Royalty Free ...">
            <a:extLst>
              <a:ext uri="{FF2B5EF4-FFF2-40B4-BE49-F238E27FC236}">
                <a16:creationId xmlns:a16="http://schemas.microsoft.com/office/drawing/2014/main" id="{31B6F2FA-131E-4E99-88A6-527DB3272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1" t="-7151" r="-2211" b="-7151"/>
          <a:stretch/>
        </p:blipFill>
        <p:spPr bwMode="auto">
          <a:xfrm>
            <a:off x="0" y="-1"/>
            <a:ext cx="7199316" cy="71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4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Benutzerdefiniert</PresentationFormat>
  <Paragraphs>23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Aster</dc:creator>
  <cp:lastModifiedBy>Benjamin Aster</cp:lastModifiedBy>
  <cp:revision>6</cp:revision>
  <dcterms:created xsi:type="dcterms:W3CDTF">2020-07-17T13:53:44Z</dcterms:created>
  <dcterms:modified xsi:type="dcterms:W3CDTF">2020-07-17T16:42:18Z</dcterms:modified>
</cp:coreProperties>
</file>