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7199313" cy="71993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1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8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7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6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0BE7DD-FB62-444E-AAD6-F67A72D2DAE9}"/>
              </a:ext>
            </a:extLst>
          </p:cNvPr>
          <p:cNvSpPr/>
          <p:nvPr/>
        </p:nvSpPr>
        <p:spPr>
          <a:xfrm>
            <a:off x="1800225" y="228710"/>
            <a:ext cx="359727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EASTEREGG</a:t>
            </a:r>
          </a:p>
          <a:p>
            <a:r>
              <a:rPr lang="de-DE" dirty="0"/>
              <a:t>SNAKE</a:t>
            </a:r>
          </a:p>
          <a:p>
            <a:r>
              <a:rPr lang="de-DE" dirty="0"/>
              <a:t>PONG</a:t>
            </a:r>
          </a:p>
          <a:p>
            <a:r>
              <a:rPr lang="de-DE" dirty="0"/>
              <a:t>TETRIS</a:t>
            </a:r>
          </a:p>
          <a:p>
            <a:r>
              <a:rPr lang="de-DE" dirty="0"/>
              <a:t>SHOOTER</a:t>
            </a:r>
          </a:p>
          <a:p>
            <a:r>
              <a:rPr lang="de-DE" dirty="0"/>
              <a:t>REEEE</a:t>
            </a:r>
          </a:p>
          <a:p>
            <a:endParaRPr lang="de-DE" dirty="0"/>
          </a:p>
          <a:p>
            <a:r>
              <a:rPr lang="de-DE" dirty="0"/>
              <a:t>TREE</a:t>
            </a:r>
          </a:p>
          <a:p>
            <a:r>
              <a:rPr lang="de-DE" dirty="0"/>
              <a:t>WATER</a:t>
            </a:r>
          </a:p>
          <a:p>
            <a:r>
              <a:rPr lang="de-DE" dirty="0"/>
              <a:t>SHEEP</a:t>
            </a:r>
          </a:p>
          <a:p>
            <a:r>
              <a:rPr lang="de-DE" dirty="0"/>
              <a:t>FISH</a:t>
            </a:r>
          </a:p>
          <a:p>
            <a:r>
              <a:rPr lang="de-DE" dirty="0"/>
              <a:t>GUY</a:t>
            </a:r>
          </a:p>
          <a:p>
            <a:r>
              <a:rPr lang="de-DE" dirty="0"/>
              <a:t>TEA</a:t>
            </a:r>
          </a:p>
          <a:p>
            <a:r>
              <a:rPr lang="de-DE" dirty="0"/>
              <a:t>GIRL</a:t>
            </a:r>
          </a:p>
          <a:p>
            <a:r>
              <a:rPr lang="de-DE" dirty="0"/>
              <a:t>TIGER</a:t>
            </a:r>
          </a:p>
          <a:p>
            <a:r>
              <a:rPr lang="de-DE" dirty="0"/>
              <a:t>DOG</a:t>
            </a:r>
          </a:p>
          <a:p>
            <a:r>
              <a:rPr lang="de-DE" dirty="0"/>
              <a:t>GOAT</a:t>
            </a:r>
          </a:p>
          <a:p>
            <a:r>
              <a:rPr lang="de-DE" dirty="0"/>
              <a:t>HORSE</a:t>
            </a:r>
          </a:p>
          <a:p>
            <a:r>
              <a:rPr lang="de-DE" dirty="0"/>
              <a:t>DEER</a:t>
            </a:r>
          </a:p>
          <a:p>
            <a:r>
              <a:rPr lang="de-DE" dirty="0"/>
              <a:t>WHALE</a:t>
            </a:r>
          </a:p>
          <a:p>
            <a:r>
              <a:rPr lang="de-DE" dirty="0"/>
              <a:t>SEA</a:t>
            </a:r>
          </a:p>
          <a:p>
            <a:r>
              <a:rPr lang="de-DE" dirty="0"/>
              <a:t>ROAD</a:t>
            </a:r>
          </a:p>
          <a:p>
            <a:r>
              <a:rPr lang="de-DE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336133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uman Behavior,Head,Cattle Like Mammal PNG Clipart - Royalty Free ...">
            <a:extLst>
              <a:ext uri="{FF2B5EF4-FFF2-40B4-BE49-F238E27FC236}">
                <a16:creationId xmlns:a16="http://schemas.microsoft.com/office/drawing/2014/main" id="{31B6F2FA-131E-4E99-88A6-527DB3272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1" t="-7151" r="-2211" b="-7151"/>
          <a:stretch/>
        </p:blipFill>
        <p:spPr bwMode="auto">
          <a:xfrm>
            <a:off x="0" y="-1"/>
            <a:ext cx="7199316" cy="7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4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7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58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gg picture beats Kylie Jenner as most-liked Instagram post of all ...">
            <a:extLst>
              <a:ext uri="{FF2B5EF4-FFF2-40B4-BE49-F238E27FC236}">
                <a16:creationId xmlns:a16="http://schemas.microsoft.com/office/drawing/2014/main" id="{9B725A13-0856-489C-AC23-67C00C3D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r="12503"/>
          <a:stretch/>
        </p:blipFill>
        <p:spPr bwMode="auto">
          <a:xfrm>
            <a:off x="1" y="1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oogle Snake Game | 135 Score - YouTube">
            <a:extLst>
              <a:ext uri="{FF2B5EF4-FFF2-40B4-BE49-F238E27FC236}">
                <a16:creationId xmlns:a16="http://schemas.microsoft.com/office/drawing/2014/main" id="{8463D0EF-C1EA-4122-9F7F-789E92DD9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0" y="0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ng - Apps on Google Play">
            <a:extLst>
              <a:ext uri="{FF2B5EF4-FFF2-40B4-BE49-F238E27FC236}">
                <a16:creationId xmlns:a16="http://schemas.microsoft.com/office/drawing/2014/main" id="{5DFDCE91-CBC7-424D-ADE7-77A7A0AD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7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tris Messenger - Home | Facebook">
            <a:extLst>
              <a:ext uri="{FF2B5EF4-FFF2-40B4-BE49-F238E27FC236}">
                <a16:creationId xmlns:a16="http://schemas.microsoft.com/office/drawing/2014/main" id="{FEB35E33-DC66-428B-AE35-5BDF0793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197724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7647D56-BA3A-41CD-BFCC-27847A9AB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8" t="10952" r="16670" b="20171"/>
          <a:stretch/>
        </p:blipFill>
        <p:spPr>
          <a:xfrm>
            <a:off x="5557" y="5557"/>
            <a:ext cx="7193756" cy="71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EEE Pepe&quot; Art Board Print by ShirtSales1 | Redbubble">
            <a:extLst>
              <a:ext uri="{FF2B5EF4-FFF2-40B4-BE49-F238E27FC236}">
                <a16:creationId xmlns:a16="http://schemas.microsoft.com/office/drawing/2014/main" id="{9AFED4DE-0E59-41D3-B8DA-F1A7F5EEF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2139" r="10916" b="39916"/>
          <a:stretch/>
        </p:blipFill>
        <p:spPr bwMode="auto">
          <a:xfrm>
            <a:off x="1" y="1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3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Tree Cartoon Drawing, Download Free Clip Art, Free Clip Art ...">
            <a:extLst>
              <a:ext uri="{FF2B5EF4-FFF2-40B4-BE49-F238E27FC236}">
                <a16:creationId xmlns:a16="http://schemas.microsoft.com/office/drawing/2014/main" id="{6EAAD951-8915-4EC2-B52C-CC265D74E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6" t="-738" r="-8506" b="-738"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D water drop | wallpapers free, big rec">
            <a:extLst>
              <a:ext uri="{FF2B5EF4-FFF2-40B4-BE49-F238E27FC236}">
                <a16:creationId xmlns:a16="http://schemas.microsoft.com/office/drawing/2014/main" id="{9F6B3BF6-DE11-4179-A190-CD6FA5B8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9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23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Aster</dc:creator>
  <cp:lastModifiedBy>Benjamin Aster</cp:lastModifiedBy>
  <cp:revision>4</cp:revision>
  <dcterms:created xsi:type="dcterms:W3CDTF">2020-07-17T13:53:44Z</dcterms:created>
  <dcterms:modified xsi:type="dcterms:W3CDTF">2020-07-17T14:38:50Z</dcterms:modified>
</cp:coreProperties>
</file>