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00"/>
    <a:srgbClr val="6496FF"/>
    <a:srgbClr val="000000"/>
    <a:srgbClr val="44FF44"/>
    <a:srgbClr val="6699FF"/>
    <a:srgbClr val="6600FF"/>
    <a:srgbClr val="7F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8D3D42-BA66-49F2-A83F-5613F6368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77D7B4-93DB-4429-91E8-1C3C3B246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ED1476-0C59-4C1E-901B-327381A3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36160-CD0F-4C40-B1D5-DF0D01D62E70}" type="datetimeFigureOut">
              <a:rPr lang="de-DE" smtClean="0"/>
              <a:t>02.08.2020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ADC41A-DAA7-42E1-B1A7-F84B98C31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03BEDC-B7FA-4634-8B12-3D6CFEF1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A868-C7F4-41CF-9CB6-9C46283FF1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51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701FDE-8879-4EDA-A49A-62BD35467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10E7EF-CF89-4EF3-9AF5-81A2891DA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CBDD63-3051-4219-9900-9EFAB0CAD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36160-CD0F-4C40-B1D5-DF0D01D62E70}" type="datetimeFigureOut">
              <a:rPr lang="de-DE" smtClean="0"/>
              <a:t>02.08.2020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4D8A5B-9E4C-49CC-9E1C-121578869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C4D53F-D433-4998-A94A-F5437DB9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A868-C7F4-41CF-9CB6-9C46283FF1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1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0C262FE-E05E-4835-AFB3-42FC93805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244019-4EFB-464A-89C2-9E58FC6AE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467605-42EE-4307-9867-B0665BDE9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36160-CD0F-4C40-B1D5-DF0D01D62E70}" type="datetimeFigureOut">
              <a:rPr lang="de-DE" smtClean="0"/>
              <a:t>02.08.2020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52130B-8D3F-46A7-81E4-DC16ACEC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BFA136-FBAA-4818-85B7-28557CC3D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A868-C7F4-41CF-9CB6-9C46283FF1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34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D7568-E30A-4D36-A0DD-CB3384E5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D0EA7C-79F5-4F3C-AA92-1B8E89BBF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5075A0-8D5F-4147-A298-374037FE4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36160-CD0F-4C40-B1D5-DF0D01D62E70}" type="datetimeFigureOut">
              <a:rPr lang="de-DE" smtClean="0"/>
              <a:t>02.08.2020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D09DB0-3417-4A3D-85B0-D4EFEC482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076201-26F4-49F7-A4F2-47F808BF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A868-C7F4-41CF-9CB6-9C46283FF1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69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9BE78-76AC-4BA4-BCEC-D7AE15A2F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86EAA2-F431-4ECA-A481-74FE5C804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81FDC3-4E1F-469B-98C1-AD64D6A6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36160-CD0F-4C40-B1D5-DF0D01D62E70}" type="datetimeFigureOut">
              <a:rPr lang="de-DE" smtClean="0"/>
              <a:t>02.08.2020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F04F0C-8E10-49CE-B241-89D1B89E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BE1681-AD37-4193-9423-825E32DA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A868-C7F4-41CF-9CB6-9C46283FF1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04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161AD-863C-4A9A-A62B-36C1D56E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15CE0E-8436-40BA-9212-42C4810DB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DC82C8-4DD8-4C28-AB36-53B15AF82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04EE2A-D9DD-46B3-9C5C-A896FFC68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36160-CD0F-4C40-B1D5-DF0D01D62E70}" type="datetimeFigureOut">
              <a:rPr lang="de-DE" smtClean="0"/>
              <a:t>02.08.2020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B18D5C-400D-4A25-B49B-BFFC1297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79D8A2-67D0-4437-8261-87CBD040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A868-C7F4-41CF-9CB6-9C46283FF1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10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516C47-413D-4BD2-98E3-E1708E80F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DFD8D1-FCC4-40A4-8E71-DDBD68265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56A5AB-1429-4ECA-8DE8-E7F551EB9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4615C6B-5499-42B4-B7A0-F04FB7340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8EC5FA8-8C6A-48C1-B768-E98C8F64F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2FB912B-E6E6-4E93-822A-6A706C862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36160-CD0F-4C40-B1D5-DF0D01D62E70}" type="datetimeFigureOut">
              <a:rPr lang="de-DE" smtClean="0"/>
              <a:t>02.08.2020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FB3E739-175D-48ED-A0A0-C6FA4EAB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56674FE-9C36-462A-AA3C-E3349CE8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A868-C7F4-41CF-9CB6-9C46283FF1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75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07A4BE-26CD-4A56-A4B1-797523DCE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A00C2D-F7CA-452A-A44D-79B4D858E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36160-CD0F-4C40-B1D5-DF0D01D62E70}" type="datetimeFigureOut">
              <a:rPr lang="de-DE" smtClean="0"/>
              <a:t>02.08.2020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4D8514-BD27-4281-B186-F974EF38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03A432-0546-4A99-874C-651D7627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A868-C7F4-41CF-9CB6-9C46283FF1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05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3A0B817-E5D6-4748-9292-92BD70F34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36160-CD0F-4C40-B1D5-DF0D01D62E70}" type="datetimeFigureOut">
              <a:rPr lang="de-DE" smtClean="0"/>
              <a:t>02.08.2020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700F8D7-B53E-4FCF-B5BB-ABAAC891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BBDE4E-0E21-44EC-901C-5C3D9FF54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A868-C7F4-41CF-9CB6-9C46283FF1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57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EC7DB5-BBED-4A41-9A70-B2D85FBC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F9D798-FADE-4D86-BF8E-498E9EBEF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04224D0-789D-453A-9B21-0BB206B9F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889636-C093-4E2B-99BE-B8C016032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36160-CD0F-4C40-B1D5-DF0D01D62E70}" type="datetimeFigureOut">
              <a:rPr lang="de-DE" smtClean="0"/>
              <a:t>02.08.2020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DD0438-D35F-4A52-A8C6-C074D6FBF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50EBA8-5E5C-47F0-94BE-51673C98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A868-C7F4-41CF-9CB6-9C46283FF1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17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D3782-AAE7-46C2-B942-EB2BF385B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462EB2C-405D-4115-BE00-CFE4EBEF9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305777-4AA6-486C-AEDC-4BB6CEAFC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3B86D0-DCEA-411D-A004-4064CCC95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36160-CD0F-4C40-B1D5-DF0D01D62E70}" type="datetimeFigureOut">
              <a:rPr lang="de-DE" smtClean="0"/>
              <a:t>02.08.2020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2702EB-5A05-4FE2-AF76-624A0347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54296F-0C98-4904-88A3-16AEAAEE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2A868-C7F4-41CF-9CB6-9C46283FF1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989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57562D8-33B3-423B-9B70-B6CB46BE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8BC31B-44CE-497C-BA79-3C5A05105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CDFECB-D4DE-4CFA-BEC1-6CA460A92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36160-CD0F-4C40-B1D5-DF0D01D62E70}" type="datetimeFigureOut">
              <a:rPr lang="de-DE" smtClean="0"/>
              <a:t>02.08.2020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267A14-8C74-4AF4-8CBE-22FD82735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F7A5C7-E0F5-47CA-8756-D512B9C2A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2A868-C7F4-41CF-9CB6-9C46283FF14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91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D68168B8-BE00-4465-83CE-5AF889FE1BDD}"/>
              </a:ext>
            </a:extLst>
          </p:cNvPr>
          <p:cNvSpPr/>
          <p:nvPr/>
        </p:nvSpPr>
        <p:spPr>
          <a:xfrm>
            <a:off x="2951018" y="1354975"/>
            <a:ext cx="914400" cy="914400"/>
          </a:xfrm>
          <a:prstGeom prst="ellipse">
            <a:avLst/>
          </a:prstGeom>
          <a:solidFill>
            <a:srgbClr val="44FF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1EF2B08-5AD2-4E44-8418-F98ED3DF2A83}"/>
              </a:ext>
            </a:extLst>
          </p:cNvPr>
          <p:cNvSpPr/>
          <p:nvPr/>
        </p:nvSpPr>
        <p:spPr>
          <a:xfrm>
            <a:off x="3740727" y="1354975"/>
            <a:ext cx="914400" cy="914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5A395AD-EAA3-43D9-B70A-396732383856}"/>
              </a:ext>
            </a:extLst>
          </p:cNvPr>
          <p:cNvSpPr/>
          <p:nvPr/>
        </p:nvSpPr>
        <p:spPr>
          <a:xfrm>
            <a:off x="2247207" y="2654531"/>
            <a:ext cx="914400" cy="914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83BB066-7789-4630-91BC-E8CE26D0390B}"/>
              </a:ext>
            </a:extLst>
          </p:cNvPr>
          <p:cNvSpPr/>
          <p:nvPr/>
        </p:nvSpPr>
        <p:spPr>
          <a:xfrm>
            <a:off x="3543992" y="2737658"/>
            <a:ext cx="914400" cy="914400"/>
          </a:xfrm>
          <a:prstGeom prst="ellipse">
            <a:avLst/>
          </a:prstGeom>
          <a:solidFill>
            <a:srgbClr val="64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B17AF53D-4E85-4E9E-8F3C-4A220FA7A84B}"/>
              </a:ext>
            </a:extLst>
          </p:cNvPr>
          <p:cNvSpPr/>
          <p:nvPr/>
        </p:nvSpPr>
        <p:spPr>
          <a:xfrm>
            <a:off x="4840777" y="2654531"/>
            <a:ext cx="914400" cy="914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994C97AA-7027-4A5D-8C40-4B133D0F4B78}"/>
              </a:ext>
            </a:extLst>
          </p:cNvPr>
          <p:cNvSpPr/>
          <p:nvPr/>
        </p:nvSpPr>
        <p:spPr>
          <a:xfrm>
            <a:off x="4197927" y="3674226"/>
            <a:ext cx="914400" cy="9144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D83F1FA-8302-4940-8AB2-019B991C4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672" y="1044397"/>
            <a:ext cx="760269" cy="75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92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7F5F6F5A93BF444B401644F803AE648" ma:contentTypeVersion="13" ma:contentTypeDescription="Ein neues Dokument erstellen." ma:contentTypeScope="" ma:versionID="8bf79575974825784d8df6f550f83830">
  <xsd:schema xmlns:xsd="http://www.w3.org/2001/XMLSchema" xmlns:xs="http://www.w3.org/2001/XMLSchema" xmlns:p="http://schemas.microsoft.com/office/2006/metadata/properties" xmlns:ns3="faaf3895-e69f-47f4-876a-bbbf73854ea7" xmlns:ns4="cf243863-ba60-48b2-b9db-622fdcaf8085" targetNamespace="http://schemas.microsoft.com/office/2006/metadata/properties" ma:root="true" ma:fieldsID="4741021b8bafb8f0e8bab507c2f5fed7" ns3:_="" ns4:_="">
    <xsd:import namespace="faaf3895-e69f-47f4-876a-bbbf73854ea7"/>
    <xsd:import namespace="cf243863-ba60-48b2-b9db-622fdcaf808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f3895-e69f-47f4-876a-bbbf73854ea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243863-ba60-48b2-b9db-622fdcaf80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2D3A27-6D2F-4025-A193-1235CF8CBB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f3895-e69f-47f4-876a-bbbf73854ea7"/>
    <ds:schemaRef ds:uri="cf243863-ba60-48b2-b9db-622fdcaf8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33FEFB-A352-4DA7-963F-45275E3506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0FB20E-8BA9-48C8-8416-7FABC831F73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Aster</dc:creator>
  <cp:lastModifiedBy>Benjamin Aster</cp:lastModifiedBy>
  <cp:revision>6</cp:revision>
  <dcterms:created xsi:type="dcterms:W3CDTF">2020-07-08T12:12:46Z</dcterms:created>
  <dcterms:modified xsi:type="dcterms:W3CDTF">2020-08-02T20:50:09Z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0x010100B7F5F6F5A93BF444B401644F803AE648</vt:lpwstr>
  </property>
</Properties>
</file>