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61F085-FA86-854F-904D-3751878C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E38CA9-D241-AF26-85D3-0E471D24D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BB1A1A-B466-26AB-4020-2668BE02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A025D4-79C0-5739-0CBB-73AC894A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478F44-FCFA-879F-E5DE-B851C10DE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480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0931D-19B1-4F1B-663E-DF63D232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C26EA93-EEDD-816B-AD63-76D22A7D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713037-B85C-2310-0D39-5D953918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5A192-4F14-2479-7517-2F0DAC12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1DAC0-69B2-DF5F-5295-F77D83D25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475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91DE44C-9469-DD54-64AA-3F7C8E505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7CFEC8-A343-C2C8-5D48-1E757D89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BBF0C-047E-B47E-5554-354DF5A5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CBAC3B-8703-9B69-49A2-1BF736B6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92F466-4DAE-6DAF-E4F2-CF1454627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2534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CC2A73-5051-29DC-C78C-CD20789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917012-374D-D9D4-DE87-12AF2054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498C02-5414-B476-3BA3-BA2217C4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9C4B15-4D8B-87CF-FAE6-6CF2DB76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D87F6C-76B8-7BBD-1AD1-8B99AA9B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03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A7770-E5D0-DF53-4008-34E06FF2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D73354-4B36-B66B-BEE3-31AE7DCA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FB81A0-4A5C-45A0-CB14-4D3DF56B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EAFB5-B886-0EB1-C0E6-A87D06E49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FC42E-B1E5-D51C-0761-266A5CFE6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96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E5262-9185-5338-201B-6FC270D96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74FC3-0BBB-AFD8-42A2-CCC0C3867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14EEE6-443F-A3B1-6736-10FFA95B0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70121F-1D04-6EAF-A121-95CF7CB5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F0C627-6B41-0675-01D3-7606873E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9D7FC0-E7BD-3CD1-7B88-889269AB6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2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F9404E-1BDD-678F-83F8-1EF610B3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774C64-A0AA-19EF-A44B-EFF29353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986267-7784-768B-043F-6C86CDBB3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4C5743-2F09-500A-FCE0-208C9EDB1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6AF922-DCA7-2FDB-FC72-AE4698FBC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04D795E-1B68-C4B4-6F67-39A99B47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F7C14E7-86D9-3FFC-42D5-D78ABB48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04F6FD-5018-2FE5-E5C0-1D7B0B9E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00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DB3C37-F385-9DD2-0CD7-C3A1A827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FF00BC-0088-B126-2ACB-7E1617929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D2FC11-A31A-7857-5DA9-858B63A0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284D53F-7B45-7DF7-6669-D4F5D5BF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0126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16B657-F040-9E86-4940-16EACF72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249C26-DEED-7611-6410-F60D8E53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C3DF8FD-2A52-9A89-E908-664FEF17D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26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6F04E-D4BB-3449-9836-0036A3DF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917E0A-3E96-EEEC-8DE3-084A1E86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781BBB-8B9B-B6D4-3E96-C3667D17B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FADA04-04EC-56AC-EB2A-72DCE8C5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034F8C-1F94-1FA1-F935-24230C92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1355D99-D68A-7004-0C11-D13BC11A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852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FEB2B4-DDBE-FB5E-54AD-EF383D894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7AAF6FF-DBC7-1D49-6C53-3E4D867E8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BD5682-775D-487A-8E3D-D987BD39D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4339A9-3D96-6E3E-463D-5DC98D18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6AE260-7C52-43F7-31B5-30318828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537CC3-DB91-684C-83DA-D55A43E1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591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736E2E4-A91C-351D-3446-F37496355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AF64BC-F007-BCCE-258A-D34BAE96C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235C01-5CA0-9487-6F41-23F88A651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4F61F-98A7-4423-BD49-34A72313CFC3}" type="datetimeFigureOut">
              <a:rPr lang="fr-FR" smtClean="0"/>
              <a:t>06/03/2024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E33416-60E5-616C-A0AC-02563FE82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95778-2D89-DE82-F9A2-A29D44CF5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B6DB95-11B8-4C9B-92DD-CBEDDD905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474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D0823868-4035-02FA-EDFB-665A34662F63}"/>
              </a:ext>
            </a:extLst>
          </p:cNvPr>
          <p:cNvSpPr txBox="1"/>
          <p:nvPr/>
        </p:nvSpPr>
        <p:spPr>
          <a:xfrm>
            <a:off x="5760010" y="3059668"/>
            <a:ext cx="69602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FF654A5-182A-B5D5-7EE6-2E36F9AF7117}"/>
                  </a:ext>
                </a:extLst>
              </p:cNvPr>
              <p:cNvSpPr txBox="1"/>
              <p:nvPr/>
            </p:nvSpPr>
            <p:spPr>
              <a:xfrm>
                <a:off x="4958123" y="3429000"/>
                <a:ext cx="2275751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u="sng" dirty="0"/>
                  <a:t>Protocole</a:t>
                </a:r>
                <a:r>
                  <a:rPr lang="fr-FR" sz="1400" dirty="0"/>
                  <a:t> :</a:t>
                </a:r>
              </a:p>
              <a:p>
                <a:pPr algn="just"/>
                <a:r>
                  <a:rPr lang="fr-FR" sz="1400" dirty="0"/>
                  <a:t>- Création d’un fichier</a:t>
                </a:r>
              </a:p>
              <a:p>
                <a:pPr algn="just"/>
                <a:r>
                  <a:rPr lang="fr-FR" sz="1400" dirty="0"/>
                  <a:t>- Caméra</a:t>
                </a:r>
              </a:p>
              <a:p>
                <a:pPr algn="just"/>
                <a:r>
                  <a:rPr lang="fr-FR" sz="1400" dirty="0"/>
                  <a:t>- Pression</a:t>
                </a:r>
              </a:p>
              <a:p>
                <a:pPr algn="just"/>
                <a:r>
                  <a:rPr lang="fr-FR" sz="1400" dirty="0"/>
                  <a:t>- Température</a:t>
                </a:r>
              </a:p>
              <a:p>
                <a:pPr algn="just"/>
                <a:r>
                  <a:rPr lang="fr-FR" sz="14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fr-FR" sz="1400" dirty="0"/>
              </a:p>
              <a:p>
                <a:pPr algn="just"/>
                <a:r>
                  <a:rPr lang="fr-FR" sz="1400" dirty="0"/>
                  <a:t>- Compilation des mesures</a:t>
                </a: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AFF654A5-182A-B5D5-7EE6-2E36F9AF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123" y="3429000"/>
                <a:ext cx="2275751" cy="1600438"/>
              </a:xfrm>
              <a:prstGeom prst="rect">
                <a:avLst/>
              </a:prstGeom>
              <a:blipFill>
                <a:blip r:embed="rId2"/>
                <a:stretch>
                  <a:fillRect l="-802" t="-763" b="-30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BF8C03E1-A031-D875-166A-3E0561D67FB9}"/>
              </a:ext>
            </a:extLst>
          </p:cNvPr>
          <p:cNvSpPr txBox="1"/>
          <p:nvPr/>
        </p:nvSpPr>
        <p:spPr>
          <a:xfrm>
            <a:off x="1197991" y="637949"/>
            <a:ext cx="10129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Camera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881118-0299-1FBE-54A4-0893CD80B572}"/>
              </a:ext>
            </a:extLst>
          </p:cNvPr>
          <p:cNvSpPr txBox="1"/>
          <p:nvPr/>
        </p:nvSpPr>
        <p:spPr>
          <a:xfrm>
            <a:off x="982291" y="1007281"/>
            <a:ext cx="1444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400" u="sng" dirty="0"/>
              <a:t>Protocole</a:t>
            </a:r>
            <a:r>
              <a:rPr lang="fr-FR" sz="1400" dirty="0"/>
              <a:t> :</a:t>
            </a:r>
          </a:p>
          <a:p>
            <a:pPr algn="just"/>
            <a:r>
              <a:rPr lang="fr-FR" sz="1400" dirty="0"/>
              <a:t>- Démarrage/init</a:t>
            </a:r>
          </a:p>
          <a:p>
            <a:pPr algn="just"/>
            <a:r>
              <a:rPr lang="fr-FR" sz="1400" dirty="0"/>
              <a:t>- Mise au point</a:t>
            </a:r>
          </a:p>
          <a:p>
            <a:pPr algn="just"/>
            <a:r>
              <a:rPr lang="fr-FR" sz="1400" dirty="0"/>
              <a:t>- Photo/</a:t>
            </a:r>
            <a:r>
              <a:rPr lang="fr-FR" sz="1400" dirty="0" err="1"/>
              <a:t>video</a:t>
            </a:r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487B4B1-D659-7CAE-8E05-4DAD9A90654D}"/>
                  </a:ext>
                </a:extLst>
              </p:cNvPr>
              <p:cNvSpPr txBox="1"/>
              <p:nvPr/>
            </p:nvSpPr>
            <p:spPr>
              <a:xfrm>
                <a:off x="1449470" y="2657635"/>
                <a:ext cx="510011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fr-FR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b="1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487B4B1-D659-7CAE-8E05-4DAD9A90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470" y="2657635"/>
                <a:ext cx="5100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2ED5F58-B302-3D90-410C-CF29A926F1ED}"/>
                  </a:ext>
                </a:extLst>
              </p:cNvPr>
              <p:cNvSpPr txBox="1"/>
              <p:nvPr/>
            </p:nvSpPr>
            <p:spPr>
              <a:xfrm>
                <a:off x="660631" y="3026967"/>
                <a:ext cx="2597699" cy="12022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u="sng" dirty="0"/>
                  <a:t>Protocole</a:t>
                </a:r>
                <a:r>
                  <a:rPr lang="fr-FR" sz="1400" dirty="0"/>
                  <a:t> :</a:t>
                </a:r>
              </a:p>
              <a:p>
                <a:pPr algn="just"/>
                <a:r>
                  <a:rPr lang="fr-FR" sz="1400" dirty="0"/>
                  <a:t>- Démarrage/init</a:t>
                </a:r>
              </a:p>
              <a:p>
                <a:pPr algn="just"/>
                <a:r>
                  <a:rPr lang="fr-FR" sz="1400" dirty="0"/>
                  <a:t>- Prise de 5 mesures</a:t>
                </a:r>
              </a:p>
              <a:p>
                <a:pPr algn="just"/>
                <a:r>
                  <a:rPr lang="fr-FR" sz="1400" dirty="0"/>
                  <a:t>     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1400" dirty="0"/>
                  <a:t> moyenne</a:t>
                </a:r>
              </a:p>
              <a:p>
                <a:pPr algn="just"/>
                <a:r>
                  <a:rPr lang="fr-FR" sz="1400" dirty="0"/>
                  <a:t>- alerte 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∉[6,5;8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𝑚𝑔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2ED5F58-B302-3D90-410C-CF29A926F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31" y="3026967"/>
                <a:ext cx="2597699" cy="1202252"/>
              </a:xfrm>
              <a:prstGeom prst="rect">
                <a:avLst/>
              </a:prstGeom>
              <a:blipFill>
                <a:blip r:embed="rId4"/>
                <a:stretch>
                  <a:fillRect l="-703" t="-1015" b="-15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0FCC7E5-D0C4-0C05-CB1F-22C9337D1CE7}"/>
              </a:ext>
            </a:extLst>
          </p:cNvPr>
          <p:cNvSpPr txBox="1"/>
          <p:nvPr/>
        </p:nvSpPr>
        <p:spPr>
          <a:xfrm>
            <a:off x="1393484" y="4660106"/>
            <a:ext cx="59984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LED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355E749-670B-DE7E-180C-0D1C8E7076F8}"/>
              </a:ext>
            </a:extLst>
          </p:cNvPr>
          <p:cNvSpPr txBox="1"/>
          <p:nvPr/>
        </p:nvSpPr>
        <p:spPr>
          <a:xfrm>
            <a:off x="236766" y="5029676"/>
            <a:ext cx="43797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400" u="sng" dirty="0"/>
              <a:t>Protocole</a:t>
            </a:r>
            <a:r>
              <a:rPr lang="fr-FR" sz="1400" dirty="0"/>
              <a:t> :</a:t>
            </a:r>
          </a:p>
          <a:p>
            <a:pPr algn="just"/>
            <a:r>
              <a:rPr lang="fr-FR" sz="1400" dirty="0"/>
              <a:t>- Cycle jour/nuit de 12 heures</a:t>
            </a:r>
          </a:p>
          <a:p>
            <a:pPr algn="just"/>
            <a:r>
              <a:rPr lang="fr-FR" sz="1400" dirty="0"/>
              <a:t>- Alerte en cas de dysfonctionnement</a:t>
            </a:r>
          </a:p>
          <a:p>
            <a:pPr algn="just"/>
            <a:r>
              <a:rPr lang="fr-FR" sz="1400" dirty="0"/>
              <a:t>- A caler avec les photos (les allumer si prise de photo)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1F50F21-E581-1CEC-5D57-899C24DA7E29}"/>
              </a:ext>
            </a:extLst>
          </p:cNvPr>
          <p:cNvSpPr txBox="1"/>
          <p:nvPr/>
        </p:nvSpPr>
        <p:spPr>
          <a:xfrm>
            <a:off x="5443064" y="547753"/>
            <a:ext cx="10983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Pression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7B226A0-A0A8-D6CD-CEAB-D4F165154038}"/>
                  </a:ext>
                </a:extLst>
              </p:cNvPr>
              <p:cNvSpPr txBox="1"/>
              <p:nvPr/>
            </p:nvSpPr>
            <p:spPr>
              <a:xfrm>
                <a:off x="4935041" y="917085"/>
                <a:ext cx="2114425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u="sng" dirty="0"/>
                  <a:t>Protocole</a:t>
                </a:r>
                <a:r>
                  <a:rPr lang="fr-FR" sz="1400" dirty="0"/>
                  <a:t> :</a:t>
                </a:r>
              </a:p>
              <a:p>
                <a:pPr algn="just"/>
                <a:r>
                  <a:rPr lang="fr-FR" sz="1400" dirty="0"/>
                  <a:t>- Démarrage/init</a:t>
                </a:r>
              </a:p>
              <a:p>
                <a:pPr algn="just"/>
                <a:r>
                  <a:rPr lang="fr-FR" sz="1400" dirty="0"/>
                  <a:t>- Prise de 5 mesures</a:t>
                </a:r>
              </a:p>
              <a:p>
                <a:pPr algn="just"/>
                <a:r>
                  <a:rPr lang="fr-FR" sz="1400" dirty="0"/>
                  <a:t>     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1400" dirty="0"/>
                  <a:t> moyenne</a:t>
                </a:r>
              </a:p>
              <a:p>
                <a:pPr algn="just"/>
                <a:r>
                  <a:rPr lang="fr-FR" sz="1400" dirty="0"/>
                  <a:t>- alerte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∉[0,5;2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𝑏𝑎𝑟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17B226A0-A0A8-D6CD-CEAB-D4F1651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041" y="917085"/>
                <a:ext cx="2114425" cy="1169551"/>
              </a:xfrm>
              <a:prstGeom prst="rect">
                <a:avLst/>
              </a:prstGeom>
              <a:blipFill>
                <a:blip r:embed="rId5"/>
                <a:stretch>
                  <a:fillRect l="-867" t="-521"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31AF582B-DC97-762D-E41C-6E5852D3C90A}"/>
              </a:ext>
            </a:extLst>
          </p:cNvPr>
          <p:cNvSpPr txBox="1"/>
          <p:nvPr/>
        </p:nvSpPr>
        <p:spPr>
          <a:xfrm>
            <a:off x="9058764" y="547753"/>
            <a:ext cx="15098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b="1" dirty="0"/>
              <a:t>Température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58143C3-2434-8416-D6EA-B2E3F5CCA656}"/>
                  </a:ext>
                </a:extLst>
              </p:cNvPr>
              <p:cNvSpPr txBox="1"/>
              <p:nvPr/>
            </p:nvSpPr>
            <p:spPr>
              <a:xfrm>
                <a:off x="8734413" y="917085"/>
                <a:ext cx="2078261" cy="1169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/>
                <a:r>
                  <a:rPr lang="fr-FR" sz="1400" u="sng" dirty="0"/>
                  <a:t>Protocole</a:t>
                </a:r>
                <a:r>
                  <a:rPr lang="fr-FR" sz="1400" dirty="0"/>
                  <a:t> :</a:t>
                </a:r>
              </a:p>
              <a:p>
                <a:pPr algn="just"/>
                <a:r>
                  <a:rPr lang="fr-FR" sz="1400" dirty="0"/>
                  <a:t>- Démarrage/init</a:t>
                </a:r>
              </a:p>
              <a:p>
                <a:pPr algn="just"/>
                <a:r>
                  <a:rPr lang="fr-FR" sz="1400" dirty="0"/>
                  <a:t>- Prise de 5 mesures</a:t>
                </a:r>
              </a:p>
              <a:p>
                <a:pPr algn="just"/>
                <a:r>
                  <a:rPr lang="fr-FR" sz="1400" dirty="0"/>
                  <a:t>      </a:t>
                </a:r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</m:oMath>
                </a14:m>
                <a:r>
                  <a:rPr lang="fr-FR" sz="1400" dirty="0"/>
                  <a:t> moyenne</a:t>
                </a:r>
              </a:p>
              <a:p>
                <a:pPr algn="just"/>
                <a:r>
                  <a:rPr lang="fr-FR" sz="1400" dirty="0"/>
                  <a:t>- alerte si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∉[10;35 °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58143C3-2434-8416-D6EA-B2E3F5CCA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413" y="917085"/>
                <a:ext cx="2078261" cy="1169551"/>
              </a:xfrm>
              <a:prstGeom prst="rect">
                <a:avLst/>
              </a:prstGeom>
              <a:blipFill>
                <a:blip r:embed="rId6"/>
                <a:stretch>
                  <a:fillRect l="-880" t="-521" b="-46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>
            <a:extLst>
              <a:ext uri="{FF2B5EF4-FFF2-40B4-BE49-F238E27FC236}">
                <a16:creationId xmlns:a16="http://schemas.microsoft.com/office/drawing/2014/main" id="{359759AC-BE11-EBC4-E88C-6FB61E052292}"/>
              </a:ext>
            </a:extLst>
          </p:cNvPr>
          <p:cNvSpPr txBox="1"/>
          <p:nvPr/>
        </p:nvSpPr>
        <p:spPr>
          <a:xfrm>
            <a:off x="7049466" y="5227950"/>
            <a:ext cx="5215812" cy="168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A3E348F-D2C3-1727-943D-437EC989EB6C}"/>
                  </a:ext>
                </a:extLst>
              </p:cNvPr>
              <p:cNvSpPr txBox="1"/>
              <p:nvPr/>
            </p:nvSpPr>
            <p:spPr>
              <a:xfrm>
                <a:off x="7233874" y="5487596"/>
                <a:ext cx="2295126" cy="11695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just"/>
                <a:r>
                  <a:rPr lang="fr-FR" sz="1400" b="1" dirty="0"/>
                  <a:t>Measures_date_hour.txt :</a:t>
                </a:r>
              </a:p>
              <a:p>
                <a:pPr algn="just"/>
                <a:r>
                  <a:rPr lang="fr-FR" sz="1400" dirty="0"/>
                  <a:t>[date]</a:t>
                </a:r>
              </a:p>
              <a:p>
                <a:pPr algn="just"/>
                <a:r>
                  <a:rPr lang="fr-FR" sz="1400" dirty="0"/>
                  <a:t>[pression]</a:t>
                </a:r>
              </a:p>
              <a:p>
                <a:pPr algn="just"/>
                <a:r>
                  <a:rPr lang="fr-FR" sz="1400" dirty="0"/>
                  <a:t>[</a:t>
                </a:r>
                <a:r>
                  <a:rPr lang="fr-FR" sz="1400" dirty="0" err="1"/>
                  <a:t>temperature</a:t>
                </a:r>
                <a:r>
                  <a:rPr lang="fr-FR" sz="1400" dirty="0"/>
                  <a:t>]</a:t>
                </a:r>
              </a:p>
              <a:p>
                <a:pPr algn="just"/>
                <a:r>
                  <a:rPr lang="fr-FR" sz="14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fr-FR" sz="14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A3E348F-D2C3-1727-943D-437EC989E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874" y="5487596"/>
                <a:ext cx="2295126" cy="1169551"/>
              </a:xfrm>
              <a:prstGeom prst="rect">
                <a:avLst/>
              </a:prstGeom>
              <a:blipFill>
                <a:blip r:embed="rId7"/>
                <a:stretch>
                  <a:fillRect l="-528" b="-41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311F301-A095-DA98-8FB3-0A9A2CCA45E1}"/>
                  </a:ext>
                </a:extLst>
              </p:cNvPr>
              <p:cNvSpPr txBox="1"/>
              <p:nvPr/>
            </p:nvSpPr>
            <p:spPr>
              <a:xfrm>
                <a:off x="9660108" y="5595318"/>
                <a:ext cx="2295126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just"/>
                <a:r>
                  <a:rPr lang="fr-FR" sz="1400" b="1" dirty="0"/>
                  <a:t>En cas d’alerte :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400" dirty="0"/>
                  <a:t> relancer la mesure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fr-F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1400" dirty="0"/>
                  <a:t> alerter la Terre (création d’un fichier alerte)</a:t>
                </a: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311F301-A095-DA98-8FB3-0A9A2CCA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0108" y="5595318"/>
                <a:ext cx="2295126" cy="954107"/>
              </a:xfrm>
              <a:prstGeom prst="rect">
                <a:avLst/>
              </a:prstGeom>
              <a:blipFill>
                <a:blip r:embed="rId8"/>
                <a:stretch>
                  <a:fillRect l="-528" r="-264" b="-5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5F6524E-7AF8-C8BE-F862-59BA4E845ADE}"/>
              </a:ext>
            </a:extLst>
          </p:cNvPr>
          <p:cNvCxnSpPr/>
          <p:nvPr/>
        </p:nvCxnSpPr>
        <p:spPr>
          <a:xfrm flipV="1">
            <a:off x="7038039" y="2097984"/>
            <a:ext cx="1404069" cy="11576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5C251DB6-1F80-A548-BDA2-8B1F6CE7C268}"/>
              </a:ext>
            </a:extLst>
          </p:cNvPr>
          <p:cNvCxnSpPr>
            <a:cxnSpLocks/>
          </p:cNvCxnSpPr>
          <p:nvPr/>
        </p:nvCxnSpPr>
        <p:spPr>
          <a:xfrm flipV="1">
            <a:off x="6108022" y="2178969"/>
            <a:ext cx="0" cy="652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BE7D8A-67DA-72F7-752A-50DAE3A1C26E}"/>
              </a:ext>
            </a:extLst>
          </p:cNvPr>
          <p:cNvCxnSpPr>
            <a:cxnSpLocks/>
          </p:cNvCxnSpPr>
          <p:nvPr/>
        </p:nvCxnSpPr>
        <p:spPr>
          <a:xfrm flipH="1" flipV="1">
            <a:off x="2584580" y="1343608"/>
            <a:ext cx="2373543" cy="1850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BF1202F4-50DB-B812-8A16-E57421259FB1}"/>
              </a:ext>
            </a:extLst>
          </p:cNvPr>
          <p:cNvCxnSpPr>
            <a:cxnSpLocks/>
          </p:cNvCxnSpPr>
          <p:nvPr/>
        </p:nvCxnSpPr>
        <p:spPr>
          <a:xfrm flipH="1" flipV="1">
            <a:off x="2536567" y="2957804"/>
            <a:ext cx="1924594" cy="705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B4DB3DD-8F92-7C9E-67B5-7D2E4A10929E}"/>
              </a:ext>
            </a:extLst>
          </p:cNvPr>
          <p:cNvCxnSpPr>
            <a:cxnSpLocks/>
          </p:cNvCxnSpPr>
          <p:nvPr/>
        </p:nvCxnSpPr>
        <p:spPr>
          <a:xfrm flipH="1">
            <a:off x="2210961" y="4366727"/>
            <a:ext cx="2405594" cy="441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C6DB8052-E638-F91D-8746-4F1806B62A5B}"/>
              </a:ext>
            </a:extLst>
          </p:cNvPr>
          <p:cNvSpPr txBox="1"/>
          <p:nvPr/>
        </p:nvSpPr>
        <p:spPr>
          <a:xfrm>
            <a:off x="7605933" y="2782669"/>
            <a:ext cx="11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i="1" dirty="0"/>
              <a:t>1 mesure / 1 h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9E514B8B-177F-DCA5-0CF7-D36C4E99F889}"/>
              </a:ext>
            </a:extLst>
          </p:cNvPr>
          <p:cNvSpPr txBox="1"/>
          <p:nvPr/>
        </p:nvSpPr>
        <p:spPr>
          <a:xfrm>
            <a:off x="6095998" y="2375763"/>
            <a:ext cx="11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i="1" dirty="0"/>
              <a:t>1 mesure / 1 h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1900587-356E-44DB-74D6-0FBC077902A3}"/>
              </a:ext>
            </a:extLst>
          </p:cNvPr>
          <p:cNvSpPr txBox="1"/>
          <p:nvPr/>
        </p:nvSpPr>
        <p:spPr>
          <a:xfrm>
            <a:off x="2915572" y="3456749"/>
            <a:ext cx="1120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i="1" dirty="0"/>
              <a:t>1 mesure / 1 h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4327CDB-49F1-28D5-AFBF-378A0B06A572}"/>
              </a:ext>
            </a:extLst>
          </p:cNvPr>
          <p:cNvSpPr txBox="1"/>
          <p:nvPr/>
        </p:nvSpPr>
        <p:spPr>
          <a:xfrm>
            <a:off x="2635625" y="2121208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i="1" dirty="0"/>
              <a:t>1 photo / 12h</a:t>
            </a:r>
          </a:p>
          <a:p>
            <a:pPr algn="just"/>
            <a:r>
              <a:rPr lang="fr-FR" sz="1200" i="1" dirty="0"/>
              <a:t>30 sec </a:t>
            </a:r>
            <a:r>
              <a:rPr lang="fr-FR" sz="1200" i="1" dirty="0" err="1"/>
              <a:t>video</a:t>
            </a:r>
            <a:r>
              <a:rPr lang="fr-FR" sz="1200" i="1" dirty="0"/>
              <a:t> / 5j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2812873-8972-2FE2-C674-4B59418827BA}"/>
              </a:ext>
            </a:extLst>
          </p:cNvPr>
          <p:cNvSpPr txBox="1"/>
          <p:nvPr/>
        </p:nvSpPr>
        <p:spPr>
          <a:xfrm>
            <a:off x="3016105" y="4642104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i="1" dirty="0"/>
              <a:t>Cycle 12h/12h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26A1FEF-3F1C-9B6E-5C76-FC6EE2B1FED9}"/>
              </a:ext>
            </a:extLst>
          </p:cNvPr>
          <p:cNvSpPr txBox="1"/>
          <p:nvPr/>
        </p:nvSpPr>
        <p:spPr>
          <a:xfrm>
            <a:off x="7233874" y="3052745"/>
            <a:ext cx="883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b="1" i="1" dirty="0"/>
              <a:t>IR + direct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780779A1-DCA9-8AD8-64EE-8C663BD95ECF}"/>
              </a:ext>
            </a:extLst>
          </p:cNvPr>
          <p:cNvSpPr txBox="1"/>
          <p:nvPr/>
        </p:nvSpPr>
        <p:spPr>
          <a:xfrm>
            <a:off x="5780688" y="2402310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sz="1200" b="1" i="1" dirty="0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0582583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210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SOULIER</dc:creator>
  <cp:lastModifiedBy>Guillaume SOULIER</cp:lastModifiedBy>
  <cp:revision>1</cp:revision>
  <dcterms:created xsi:type="dcterms:W3CDTF">2024-03-06T13:23:35Z</dcterms:created>
  <dcterms:modified xsi:type="dcterms:W3CDTF">2024-03-06T13:43:20Z</dcterms:modified>
</cp:coreProperties>
</file>