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5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9" r:id="rId14"/>
    <p:sldId id="307" r:id="rId15"/>
    <p:sldId id="30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988A0-FFD9-F246-B364-AB58F1186943}" v="8" dt="2024-08-15T16:53:19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>
      <p:cViewPr>
        <p:scale>
          <a:sx n="100" d="100"/>
          <a:sy n="100" d="100"/>
        </p:scale>
        <p:origin x="1000" y="184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Banwart" userId="1116b3b0e2dc197b" providerId="LiveId" clId="{C78988A0-FFD9-F246-B364-AB58F1186943}"/>
    <pc:docChg chg="undo redo custSel addSld delSld modSld sldOrd">
      <pc:chgData name="Benjamin Banwart" userId="1116b3b0e2dc197b" providerId="LiveId" clId="{C78988A0-FFD9-F246-B364-AB58F1186943}" dt="2024-08-15T17:25:49.612" v="478" actId="1076"/>
      <pc:docMkLst>
        <pc:docMk/>
      </pc:docMkLst>
      <pc:sldChg chg="del">
        <pc:chgData name="Benjamin Banwart" userId="1116b3b0e2dc197b" providerId="LiveId" clId="{C78988A0-FFD9-F246-B364-AB58F1186943}" dt="2024-08-14T14:36:08.620" v="240" actId="2696"/>
        <pc:sldMkLst>
          <pc:docMk/>
          <pc:sldMk cId="2775535166" sldId="275"/>
        </pc:sldMkLst>
      </pc:sldChg>
      <pc:sldChg chg="del">
        <pc:chgData name="Benjamin Banwart" userId="1116b3b0e2dc197b" providerId="LiveId" clId="{C78988A0-FFD9-F246-B364-AB58F1186943}" dt="2024-08-14T14:39:58.030" v="259" actId="2696"/>
        <pc:sldMkLst>
          <pc:docMk/>
          <pc:sldMk cId="77554804" sldId="276"/>
        </pc:sldMkLst>
      </pc:sldChg>
      <pc:sldChg chg="del">
        <pc:chgData name="Benjamin Banwart" userId="1116b3b0e2dc197b" providerId="LiveId" clId="{C78988A0-FFD9-F246-B364-AB58F1186943}" dt="2024-08-14T14:39:58.838" v="260" actId="2696"/>
        <pc:sldMkLst>
          <pc:docMk/>
          <pc:sldMk cId="1640288181" sldId="278"/>
        </pc:sldMkLst>
      </pc:sldChg>
      <pc:sldChg chg="del">
        <pc:chgData name="Benjamin Banwart" userId="1116b3b0e2dc197b" providerId="LiveId" clId="{C78988A0-FFD9-F246-B364-AB58F1186943}" dt="2024-08-14T14:39:59.534" v="261" actId="2696"/>
        <pc:sldMkLst>
          <pc:docMk/>
          <pc:sldMk cId="1246021298" sldId="279"/>
        </pc:sldMkLst>
      </pc:sldChg>
      <pc:sldChg chg="del">
        <pc:chgData name="Benjamin Banwart" userId="1116b3b0e2dc197b" providerId="LiveId" clId="{C78988A0-FFD9-F246-B364-AB58F1186943}" dt="2024-08-14T14:40:06.101" v="263" actId="2696"/>
        <pc:sldMkLst>
          <pc:docMk/>
          <pc:sldMk cId="2107888131" sldId="281"/>
        </pc:sldMkLst>
      </pc:sldChg>
      <pc:sldChg chg="del">
        <pc:chgData name="Benjamin Banwart" userId="1116b3b0e2dc197b" providerId="LiveId" clId="{C78988A0-FFD9-F246-B364-AB58F1186943}" dt="2024-08-14T14:40:06.975" v="264" actId="2696"/>
        <pc:sldMkLst>
          <pc:docMk/>
          <pc:sldMk cId="2624021206" sldId="284"/>
        </pc:sldMkLst>
      </pc:sldChg>
      <pc:sldChg chg="del">
        <pc:chgData name="Benjamin Banwart" userId="1116b3b0e2dc197b" providerId="LiveId" clId="{C78988A0-FFD9-F246-B364-AB58F1186943}" dt="2024-08-14T14:40:08.510" v="265" actId="2696"/>
        <pc:sldMkLst>
          <pc:docMk/>
          <pc:sldMk cId="3760906987" sldId="285"/>
        </pc:sldMkLst>
      </pc:sldChg>
      <pc:sldChg chg="del">
        <pc:chgData name="Benjamin Banwart" userId="1116b3b0e2dc197b" providerId="LiveId" clId="{C78988A0-FFD9-F246-B364-AB58F1186943}" dt="2024-08-14T14:40:15.028" v="267" actId="2696"/>
        <pc:sldMkLst>
          <pc:docMk/>
          <pc:sldMk cId="4157533387" sldId="288"/>
        </pc:sldMkLst>
      </pc:sldChg>
      <pc:sldChg chg="addSp delSp modSp mod">
        <pc:chgData name="Benjamin Banwart" userId="1116b3b0e2dc197b" providerId="LiveId" clId="{C78988A0-FFD9-F246-B364-AB58F1186943}" dt="2024-08-14T14:48:33.721" v="346" actId="20577"/>
        <pc:sldMkLst>
          <pc:docMk/>
          <pc:sldMk cId="529279411" sldId="289"/>
        </pc:sldMkLst>
        <pc:spChg chg="add del mod">
          <ac:chgData name="Benjamin Banwart" userId="1116b3b0e2dc197b" providerId="LiveId" clId="{C78988A0-FFD9-F246-B364-AB58F1186943}" dt="2024-08-14T14:47:07.411" v="272" actId="478"/>
          <ac:spMkLst>
            <pc:docMk/>
            <pc:sldMk cId="529279411" sldId="289"/>
            <ac:spMk id="3" creationId="{1CCAB8E5-920E-8074-725E-C2CFC54F7183}"/>
          </ac:spMkLst>
        </pc:spChg>
        <pc:spChg chg="add del mod">
          <ac:chgData name="Benjamin Banwart" userId="1116b3b0e2dc197b" providerId="LiveId" clId="{C78988A0-FFD9-F246-B364-AB58F1186943}" dt="2024-08-14T14:47:02.220" v="271" actId="478"/>
          <ac:spMkLst>
            <pc:docMk/>
            <pc:sldMk cId="529279411" sldId="289"/>
            <ac:spMk id="5" creationId="{D5976C94-DA9C-BB69-F248-DC2AEBCBCD8B}"/>
          </ac:spMkLst>
        </pc:spChg>
        <pc:spChg chg="add del mod">
          <ac:chgData name="Benjamin Banwart" userId="1116b3b0e2dc197b" providerId="LiveId" clId="{C78988A0-FFD9-F246-B364-AB58F1186943}" dt="2024-08-14T14:47:08.936" v="273" actId="478"/>
          <ac:spMkLst>
            <pc:docMk/>
            <pc:sldMk cId="529279411" sldId="289"/>
            <ac:spMk id="7" creationId="{A1911E51-A96C-A70C-1972-16FE1388C400}"/>
          </ac:spMkLst>
        </pc:spChg>
        <pc:spChg chg="add del mod">
          <ac:chgData name="Benjamin Banwart" userId="1116b3b0e2dc197b" providerId="LiveId" clId="{C78988A0-FFD9-F246-B364-AB58F1186943}" dt="2024-08-14T14:47:12.227" v="275" actId="478"/>
          <ac:spMkLst>
            <pc:docMk/>
            <pc:sldMk cId="529279411" sldId="289"/>
            <ac:spMk id="9" creationId="{A7E43196-5519-ACEC-43FB-ECCC9A75AFEF}"/>
          </ac:spMkLst>
        </pc:spChg>
        <pc:spChg chg="mod">
          <ac:chgData name="Benjamin Banwart" userId="1116b3b0e2dc197b" providerId="LiveId" clId="{C78988A0-FFD9-F246-B364-AB58F1186943}" dt="2024-08-14T14:48:33.721" v="346" actId="20577"/>
          <ac:spMkLst>
            <pc:docMk/>
            <pc:sldMk cId="529279411" sldId="289"/>
            <ac:spMk id="25" creationId="{B993E4D5-4AD0-4740-096D-6822944C8FF6}"/>
          </ac:spMkLst>
        </pc:spChg>
        <pc:picChg chg="del">
          <ac:chgData name="Benjamin Banwart" userId="1116b3b0e2dc197b" providerId="LiveId" clId="{C78988A0-FFD9-F246-B364-AB58F1186943}" dt="2024-08-14T14:46:51.170" v="268" actId="478"/>
          <ac:picMkLst>
            <pc:docMk/>
            <pc:sldMk cId="529279411" sldId="289"/>
            <ac:picMk id="14" creationId="{496155F4-61B2-441D-9F16-788866450DA2}"/>
          </ac:picMkLst>
        </pc:picChg>
        <pc:picChg chg="del">
          <ac:chgData name="Benjamin Banwart" userId="1116b3b0e2dc197b" providerId="LiveId" clId="{C78988A0-FFD9-F246-B364-AB58F1186943}" dt="2024-08-14T14:46:52.724" v="269" actId="478"/>
          <ac:picMkLst>
            <pc:docMk/>
            <pc:sldMk cId="529279411" sldId="289"/>
            <ac:picMk id="16" creationId="{BCD5762E-DD49-42B3-9CA8-46A4AD7193E2}"/>
          </ac:picMkLst>
        </pc:picChg>
        <pc:picChg chg="del">
          <ac:chgData name="Benjamin Banwart" userId="1116b3b0e2dc197b" providerId="LiveId" clId="{C78988A0-FFD9-F246-B364-AB58F1186943}" dt="2024-08-14T14:47:10.419" v="274" actId="478"/>
          <ac:picMkLst>
            <pc:docMk/>
            <pc:sldMk cId="529279411" sldId="289"/>
            <ac:picMk id="18" creationId="{1051CD21-1408-4D13-BF0B-0D7013AD2D0C}"/>
          </ac:picMkLst>
        </pc:picChg>
        <pc:picChg chg="del">
          <ac:chgData name="Benjamin Banwart" userId="1116b3b0e2dc197b" providerId="LiveId" clId="{C78988A0-FFD9-F246-B364-AB58F1186943}" dt="2024-08-14T14:46:54.348" v="270" actId="478"/>
          <ac:picMkLst>
            <pc:docMk/>
            <pc:sldMk cId="529279411" sldId="289"/>
            <ac:picMk id="28" creationId="{B746A775-E65C-70F6-9DB4-E51F7F2DAECE}"/>
          </ac:picMkLst>
        </pc:picChg>
      </pc:sldChg>
      <pc:sldChg chg="del">
        <pc:chgData name="Benjamin Banwart" userId="1116b3b0e2dc197b" providerId="LiveId" clId="{C78988A0-FFD9-F246-B364-AB58F1186943}" dt="2024-08-14T14:40:11.625" v="266" actId="2696"/>
        <pc:sldMkLst>
          <pc:docMk/>
          <pc:sldMk cId="4182148033" sldId="293"/>
        </pc:sldMkLst>
      </pc:sldChg>
      <pc:sldChg chg="del">
        <pc:chgData name="Benjamin Banwart" userId="1116b3b0e2dc197b" providerId="LiveId" clId="{C78988A0-FFD9-F246-B364-AB58F1186943}" dt="2024-08-14T14:40:03.452" v="262" actId="2696"/>
        <pc:sldMkLst>
          <pc:docMk/>
          <pc:sldMk cId="32955924" sldId="294"/>
        </pc:sldMkLst>
      </pc:sldChg>
      <pc:sldChg chg="modSp mod">
        <pc:chgData name="Benjamin Banwart" userId="1116b3b0e2dc197b" providerId="LiveId" clId="{C78988A0-FFD9-F246-B364-AB58F1186943}" dt="2024-08-14T13:59:16.284" v="167" actId="20577"/>
        <pc:sldMkLst>
          <pc:docMk/>
          <pc:sldMk cId="1167363094" sldId="298"/>
        </pc:sldMkLst>
        <pc:spChg chg="mod">
          <ac:chgData name="Benjamin Banwart" userId="1116b3b0e2dc197b" providerId="LiveId" clId="{C78988A0-FFD9-F246-B364-AB58F1186943}" dt="2024-08-14T13:59:16.284" v="167" actId="20577"/>
          <ac:spMkLst>
            <pc:docMk/>
            <pc:sldMk cId="1167363094" sldId="298"/>
            <ac:spMk id="5" creationId="{C961E3BB-2C11-84AB-73F9-2C024E88446B}"/>
          </ac:spMkLst>
        </pc:spChg>
      </pc:sldChg>
      <pc:sldChg chg="modSp mod">
        <pc:chgData name="Benjamin Banwart" userId="1116b3b0e2dc197b" providerId="LiveId" clId="{C78988A0-FFD9-F246-B364-AB58F1186943}" dt="2024-08-15T15:48:43.253" v="387" actId="1076"/>
        <pc:sldMkLst>
          <pc:docMk/>
          <pc:sldMk cId="3538405760" sldId="300"/>
        </pc:sldMkLst>
        <pc:spChg chg="mod">
          <ac:chgData name="Benjamin Banwart" userId="1116b3b0e2dc197b" providerId="LiveId" clId="{C78988A0-FFD9-F246-B364-AB58F1186943}" dt="2024-08-14T15:04:39.749" v="365" actId="14100"/>
          <ac:spMkLst>
            <pc:docMk/>
            <pc:sldMk cId="3538405760" sldId="300"/>
            <ac:spMk id="9" creationId="{75CA7823-0E94-D56D-ED74-F16ACAE6C30A}"/>
          </ac:spMkLst>
        </pc:spChg>
        <pc:spChg chg="mod">
          <ac:chgData name="Benjamin Banwart" userId="1116b3b0e2dc197b" providerId="LiveId" clId="{C78988A0-FFD9-F246-B364-AB58F1186943}" dt="2024-08-15T15:48:43.253" v="387" actId="1076"/>
          <ac:spMkLst>
            <pc:docMk/>
            <pc:sldMk cId="3538405760" sldId="300"/>
            <ac:spMk id="11" creationId="{20D91FFC-C2BB-6F78-2890-8333B37C0D5B}"/>
          </ac:spMkLst>
        </pc:spChg>
        <pc:spChg chg="mod">
          <ac:chgData name="Benjamin Banwart" userId="1116b3b0e2dc197b" providerId="LiveId" clId="{C78988A0-FFD9-F246-B364-AB58F1186943}" dt="2024-08-14T15:04:33.299" v="364" actId="1076"/>
          <ac:spMkLst>
            <pc:docMk/>
            <pc:sldMk cId="3538405760" sldId="300"/>
            <ac:spMk id="12" creationId="{DE745923-3F81-A616-4C03-897BDDC4C9B0}"/>
          </ac:spMkLst>
        </pc:spChg>
        <pc:spChg chg="mod">
          <ac:chgData name="Benjamin Banwart" userId="1116b3b0e2dc197b" providerId="LiveId" clId="{C78988A0-FFD9-F246-B364-AB58F1186943}" dt="2024-08-14T15:04:52.627" v="368" actId="14100"/>
          <ac:spMkLst>
            <pc:docMk/>
            <pc:sldMk cId="3538405760" sldId="300"/>
            <ac:spMk id="22" creationId="{75A48AE1-DE95-B2AD-C334-B1CF9F22FA51}"/>
          </ac:spMkLst>
        </pc:spChg>
        <pc:spChg chg="mod">
          <ac:chgData name="Benjamin Banwart" userId="1116b3b0e2dc197b" providerId="LiveId" clId="{C78988A0-FFD9-F246-B364-AB58F1186943}" dt="2024-08-14T15:05:38.579" v="373" actId="14100"/>
          <ac:spMkLst>
            <pc:docMk/>
            <pc:sldMk cId="3538405760" sldId="300"/>
            <ac:spMk id="23" creationId="{19272D9C-8F2E-2BAF-11DD-664A2728CF26}"/>
          </ac:spMkLst>
        </pc:spChg>
        <pc:spChg chg="mod">
          <ac:chgData name="Benjamin Banwart" userId="1116b3b0e2dc197b" providerId="LiveId" clId="{C78988A0-FFD9-F246-B364-AB58F1186943}" dt="2024-08-14T15:05:04.681" v="369" actId="1076"/>
          <ac:spMkLst>
            <pc:docMk/>
            <pc:sldMk cId="3538405760" sldId="300"/>
            <ac:spMk id="29" creationId="{0A95E7F4-5D05-CD82-FFE8-74343CA09598}"/>
          </ac:spMkLst>
        </pc:spChg>
        <pc:spChg chg="mod">
          <ac:chgData name="Benjamin Banwart" userId="1116b3b0e2dc197b" providerId="LiveId" clId="{C78988A0-FFD9-F246-B364-AB58F1186943}" dt="2024-08-14T15:05:47.611" v="374" actId="1076"/>
          <ac:spMkLst>
            <pc:docMk/>
            <pc:sldMk cId="3538405760" sldId="300"/>
            <ac:spMk id="30" creationId="{DB0BB828-3822-83A7-64BD-1C58F3757B0E}"/>
          </ac:spMkLst>
        </pc:spChg>
        <pc:picChg chg="mod">
          <ac:chgData name="Benjamin Banwart" userId="1116b3b0e2dc197b" providerId="LiveId" clId="{C78988A0-FFD9-F246-B364-AB58F1186943}" dt="2024-08-14T15:04:42.832" v="366" actId="1076"/>
          <ac:picMkLst>
            <pc:docMk/>
            <pc:sldMk cId="3538405760" sldId="300"/>
            <ac:picMk id="19" creationId="{9233CDCA-80E5-2095-98A7-DD7C52BA9296}"/>
          </ac:picMkLst>
        </pc:picChg>
        <pc:picChg chg="mod">
          <ac:chgData name="Benjamin Banwart" userId="1116b3b0e2dc197b" providerId="LiveId" clId="{C78988A0-FFD9-F246-B364-AB58F1186943}" dt="2024-08-14T15:07:41.015" v="376" actId="1076"/>
          <ac:picMkLst>
            <pc:docMk/>
            <pc:sldMk cId="3538405760" sldId="300"/>
            <ac:picMk id="24" creationId="{DD30A6FA-775C-10B9-B9D1-936544B0878C}"/>
          </ac:picMkLst>
        </pc:picChg>
        <pc:picChg chg="mod">
          <ac:chgData name="Benjamin Banwart" userId="1116b3b0e2dc197b" providerId="LiveId" clId="{C78988A0-FFD9-F246-B364-AB58F1186943}" dt="2024-08-14T15:05:54.162" v="375" actId="1076"/>
          <ac:picMkLst>
            <pc:docMk/>
            <pc:sldMk cId="3538405760" sldId="300"/>
            <ac:picMk id="31" creationId="{EFAC4D8A-D534-A1A1-9B73-2653D976F840}"/>
          </ac:picMkLst>
        </pc:picChg>
      </pc:sldChg>
      <pc:sldChg chg="modSp mod">
        <pc:chgData name="Benjamin Banwart" userId="1116b3b0e2dc197b" providerId="LiveId" clId="{C78988A0-FFD9-F246-B364-AB58F1186943}" dt="2024-08-15T17:09:56.754" v="445" actId="20577"/>
        <pc:sldMkLst>
          <pc:docMk/>
          <pc:sldMk cId="3246722119" sldId="301"/>
        </pc:sldMkLst>
        <pc:spChg chg="mod">
          <ac:chgData name="Benjamin Banwart" userId="1116b3b0e2dc197b" providerId="LiveId" clId="{C78988A0-FFD9-F246-B364-AB58F1186943}" dt="2024-08-15T17:09:56.754" v="445" actId="20577"/>
          <ac:spMkLst>
            <pc:docMk/>
            <pc:sldMk cId="3246722119" sldId="301"/>
            <ac:spMk id="7" creationId="{5FD6F6AF-8447-AF39-35DA-C522857BE858}"/>
          </ac:spMkLst>
        </pc:spChg>
      </pc:sldChg>
      <pc:sldChg chg="modSp mod">
        <pc:chgData name="Benjamin Banwart" userId="1116b3b0e2dc197b" providerId="LiveId" clId="{C78988A0-FFD9-F246-B364-AB58F1186943}" dt="2024-08-14T15:02:57.476" v="354" actId="20577"/>
        <pc:sldMkLst>
          <pc:docMk/>
          <pc:sldMk cId="1387574504" sldId="302"/>
        </pc:sldMkLst>
        <pc:spChg chg="mod">
          <ac:chgData name="Benjamin Banwart" userId="1116b3b0e2dc197b" providerId="LiveId" clId="{C78988A0-FFD9-F246-B364-AB58F1186943}" dt="2024-08-14T15:02:57.476" v="354" actId="20577"/>
          <ac:spMkLst>
            <pc:docMk/>
            <pc:sldMk cId="1387574504" sldId="302"/>
            <ac:spMk id="7" creationId="{5FD6F6AF-8447-AF39-35DA-C522857BE858}"/>
          </ac:spMkLst>
        </pc:spChg>
      </pc:sldChg>
      <pc:sldChg chg="modSp mod">
        <pc:chgData name="Benjamin Banwart" userId="1116b3b0e2dc197b" providerId="LiveId" clId="{C78988A0-FFD9-F246-B364-AB58F1186943}" dt="2024-08-15T17:25:49.612" v="478" actId="1076"/>
        <pc:sldMkLst>
          <pc:docMk/>
          <pc:sldMk cId="2752338871" sldId="304"/>
        </pc:sldMkLst>
        <pc:spChg chg="mod">
          <ac:chgData name="Benjamin Banwart" userId="1116b3b0e2dc197b" providerId="LiveId" clId="{C78988A0-FFD9-F246-B364-AB58F1186943}" dt="2024-08-15T17:25:49.612" v="478" actId="1076"/>
          <ac:spMkLst>
            <pc:docMk/>
            <pc:sldMk cId="2752338871" sldId="304"/>
            <ac:spMk id="7" creationId="{5FD6F6AF-8447-AF39-35DA-C522857BE858}"/>
          </ac:spMkLst>
        </pc:spChg>
      </pc:sldChg>
      <pc:sldChg chg="addSp delSp modSp add mod">
        <pc:chgData name="Benjamin Banwart" userId="1116b3b0e2dc197b" providerId="LiveId" clId="{C78988A0-FFD9-F246-B364-AB58F1186943}" dt="2024-08-15T17:24:21.210" v="474" actId="1076"/>
        <pc:sldMkLst>
          <pc:docMk/>
          <pc:sldMk cId="1788803556" sldId="305"/>
        </pc:sldMkLst>
        <pc:spChg chg="add mod">
          <ac:chgData name="Benjamin Banwart" userId="1116b3b0e2dc197b" providerId="LiveId" clId="{C78988A0-FFD9-F246-B364-AB58F1186943}" dt="2024-08-15T16:53:32.781" v="415" actId="1076"/>
          <ac:spMkLst>
            <pc:docMk/>
            <pc:sldMk cId="1788803556" sldId="305"/>
            <ac:spMk id="5" creationId="{AB3AB5D5-D0CD-6577-C177-FBBD6DAFFDC9}"/>
          </ac:spMkLst>
        </pc:spChg>
        <pc:spChg chg="mod">
          <ac:chgData name="Benjamin Banwart" userId="1116b3b0e2dc197b" providerId="LiveId" clId="{C78988A0-FFD9-F246-B364-AB58F1186943}" dt="2024-08-15T17:24:21.210" v="474" actId="1076"/>
          <ac:spMkLst>
            <pc:docMk/>
            <pc:sldMk cId="1788803556" sldId="305"/>
            <ac:spMk id="7" creationId="{5FD6F6AF-8447-AF39-35DA-C522857BE858}"/>
          </ac:spMkLst>
        </pc:spChg>
        <pc:picChg chg="del mod modVis">
          <ac:chgData name="Benjamin Banwart" userId="1116b3b0e2dc197b" providerId="LiveId" clId="{C78988A0-FFD9-F246-B364-AB58F1186943}" dt="2024-08-13T17:33:04.652" v="11" actId="478"/>
          <ac:picMkLst>
            <pc:docMk/>
            <pc:sldMk cId="1788803556" sldId="305"/>
            <ac:picMk id="3" creationId="{018FD1A2-BA5B-DCCA-6FE4-36C8847D008F}"/>
          </ac:picMkLst>
        </pc:picChg>
        <pc:picChg chg="add mod">
          <ac:chgData name="Benjamin Banwart" userId="1116b3b0e2dc197b" providerId="LiveId" clId="{C78988A0-FFD9-F246-B364-AB58F1186943}" dt="2024-08-13T17:31:10.042" v="7" actId="1076"/>
          <ac:picMkLst>
            <pc:docMk/>
            <pc:sldMk cId="1788803556" sldId="305"/>
            <ac:picMk id="4" creationId="{6D20EC13-4147-D088-497A-F044C13D0039}"/>
          </ac:picMkLst>
        </pc:picChg>
      </pc:sldChg>
      <pc:sldChg chg="modSp add del mod ord">
        <pc:chgData name="Benjamin Banwart" userId="1116b3b0e2dc197b" providerId="LiveId" clId="{C78988A0-FFD9-F246-B364-AB58F1186943}" dt="2024-08-14T15:16:39.400" v="386" actId="2696"/>
        <pc:sldMkLst>
          <pc:docMk/>
          <pc:sldMk cId="3574637538" sldId="306"/>
        </pc:sldMkLst>
        <pc:spChg chg="mod">
          <ac:chgData name="Benjamin Banwart" userId="1116b3b0e2dc197b" providerId="LiveId" clId="{C78988A0-FFD9-F246-B364-AB58F1186943}" dt="2024-08-14T13:56:53.387" v="153" actId="20577"/>
          <ac:spMkLst>
            <pc:docMk/>
            <pc:sldMk cId="3574637538" sldId="306"/>
            <ac:spMk id="8" creationId="{54A1A690-6A88-A840-DEA7-2F3ED4C6242D}"/>
          </ac:spMkLst>
        </pc:spChg>
      </pc:sldChg>
      <pc:sldChg chg="addSp delSp modSp new mod">
        <pc:chgData name="Benjamin Banwart" userId="1116b3b0e2dc197b" providerId="LiveId" clId="{C78988A0-FFD9-F246-B364-AB58F1186943}" dt="2024-08-14T14:38:12.523" v="258" actId="1076"/>
        <pc:sldMkLst>
          <pc:docMk/>
          <pc:sldMk cId="1071499450" sldId="307"/>
        </pc:sldMkLst>
        <pc:spChg chg="mod">
          <ac:chgData name="Benjamin Banwart" userId="1116b3b0e2dc197b" providerId="LiveId" clId="{C78988A0-FFD9-F246-B364-AB58F1186943}" dt="2024-08-14T14:38:05.723" v="256" actId="1076"/>
          <ac:spMkLst>
            <pc:docMk/>
            <pc:sldMk cId="1071499450" sldId="307"/>
            <ac:spMk id="2" creationId="{2A812FC2-21DE-CDE7-FF0B-50C0A84E100D}"/>
          </ac:spMkLst>
        </pc:spChg>
        <pc:spChg chg="del mod">
          <ac:chgData name="Benjamin Banwart" userId="1116b3b0e2dc197b" providerId="LiveId" clId="{C78988A0-FFD9-F246-B364-AB58F1186943}" dt="2024-08-14T14:33:10.084" v="170" actId="21"/>
          <ac:spMkLst>
            <pc:docMk/>
            <pc:sldMk cId="1071499450" sldId="307"/>
            <ac:spMk id="3" creationId="{6557E8D8-1CEC-BEB1-2477-75ADC0E1A688}"/>
          </ac:spMkLst>
        </pc:spChg>
        <pc:spChg chg="mod">
          <ac:chgData name="Benjamin Banwart" userId="1116b3b0e2dc197b" providerId="LiveId" clId="{C78988A0-FFD9-F246-B364-AB58F1186943}" dt="2024-08-14T14:33:35.995" v="223" actId="20577"/>
          <ac:spMkLst>
            <pc:docMk/>
            <pc:sldMk cId="1071499450" sldId="307"/>
            <ac:spMk id="4" creationId="{40CE5955-EE7E-A4DF-BC5A-9E68137C0EF2}"/>
          </ac:spMkLst>
        </pc:spChg>
        <pc:spChg chg="add del mod">
          <ac:chgData name="Benjamin Banwart" userId="1116b3b0e2dc197b" providerId="LiveId" clId="{C78988A0-FFD9-F246-B364-AB58F1186943}" dt="2024-08-14T14:33:38.648" v="225"/>
          <ac:spMkLst>
            <pc:docMk/>
            <pc:sldMk cId="1071499450" sldId="307"/>
            <ac:spMk id="5" creationId="{F551EA49-EE4F-A1D1-EA71-C4F0CF680D14}"/>
          </ac:spMkLst>
        </pc:spChg>
        <pc:picChg chg="add mod">
          <ac:chgData name="Benjamin Banwart" userId="1116b3b0e2dc197b" providerId="LiveId" clId="{C78988A0-FFD9-F246-B364-AB58F1186943}" dt="2024-08-14T14:38:12.523" v="258" actId="1076"/>
          <ac:picMkLst>
            <pc:docMk/>
            <pc:sldMk cId="1071499450" sldId="307"/>
            <ac:picMk id="6" creationId="{9069F1DF-A014-F310-3644-AD31B61B31FE}"/>
          </ac:picMkLst>
        </pc:picChg>
      </pc:sldChg>
      <pc:sldChg chg="delSp modSp add mod">
        <pc:chgData name="Benjamin Banwart" userId="1116b3b0e2dc197b" providerId="LiveId" clId="{C78988A0-FFD9-F246-B364-AB58F1186943}" dt="2024-08-14T14:48:11.990" v="318" actId="1076"/>
        <pc:sldMkLst>
          <pc:docMk/>
          <pc:sldMk cId="2093318568" sldId="308"/>
        </pc:sldMkLst>
        <pc:spChg chg="mod">
          <ac:chgData name="Benjamin Banwart" userId="1116b3b0e2dc197b" providerId="LiveId" clId="{C78988A0-FFD9-F246-B364-AB58F1186943}" dt="2024-08-14T14:48:11.990" v="318" actId="1076"/>
          <ac:spMkLst>
            <pc:docMk/>
            <pc:sldMk cId="2093318568" sldId="308"/>
            <ac:spMk id="2" creationId="{2A812FC2-21DE-CDE7-FF0B-50C0A84E100D}"/>
          </ac:spMkLst>
        </pc:spChg>
        <pc:picChg chg="del">
          <ac:chgData name="Benjamin Banwart" userId="1116b3b0e2dc197b" providerId="LiveId" clId="{C78988A0-FFD9-F246-B364-AB58F1186943}" dt="2024-08-14T14:47:44.969" v="277" actId="478"/>
          <ac:picMkLst>
            <pc:docMk/>
            <pc:sldMk cId="2093318568" sldId="308"/>
            <ac:picMk id="6" creationId="{9069F1DF-A014-F310-3644-AD31B61B31FE}"/>
          </ac:picMkLst>
        </pc:picChg>
      </pc:sldChg>
      <pc:sldChg chg="modSp add mod">
        <pc:chgData name="Benjamin Banwart" userId="1116b3b0e2dc197b" providerId="LiveId" clId="{C78988A0-FFD9-F246-B364-AB58F1186943}" dt="2024-08-15T15:48:58.046" v="388" actId="1076"/>
        <pc:sldMkLst>
          <pc:docMk/>
          <pc:sldMk cId="3409109427" sldId="309"/>
        </pc:sldMkLst>
        <pc:spChg chg="mod">
          <ac:chgData name="Benjamin Banwart" userId="1116b3b0e2dc197b" providerId="LiveId" clId="{C78988A0-FFD9-F246-B364-AB58F1186943}" dt="2024-08-14T15:16:31.448" v="385" actId="20577"/>
          <ac:spMkLst>
            <pc:docMk/>
            <pc:sldMk cId="3409109427" sldId="309"/>
            <ac:spMk id="8" creationId="{54A1A690-6A88-A840-DEA7-2F3ED4C6242D}"/>
          </ac:spMkLst>
        </pc:spChg>
        <pc:spChg chg="mod">
          <ac:chgData name="Benjamin Banwart" userId="1116b3b0e2dc197b" providerId="LiveId" clId="{C78988A0-FFD9-F246-B364-AB58F1186943}" dt="2024-08-15T15:48:58.046" v="388" actId="1076"/>
          <ac:spMkLst>
            <pc:docMk/>
            <pc:sldMk cId="3409109427" sldId="309"/>
            <ac:spMk id="11" creationId="{20D91FFC-C2BB-6F78-2890-8333B37C0D5B}"/>
          </ac:spMkLst>
        </pc:spChg>
      </pc:sldChg>
    </pc:docChg>
  </pc:docChgLst>
  <pc:docChgLst>
    <pc:chgData name="Benjamin Banwart" userId="1116b3b0e2dc197b" providerId="LiveId" clId="{01826761-158E-4AD1-BD53-5E3FC0E8347E}"/>
    <pc:docChg chg="undo redo custSel addSld delSld modSld sldOrd">
      <pc:chgData name="Benjamin Banwart" userId="1116b3b0e2dc197b" providerId="LiveId" clId="{01826761-158E-4AD1-BD53-5E3FC0E8347E}" dt="2024-08-09T21:17:48.514" v="2414" actId="20577"/>
      <pc:docMkLst>
        <pc:docMk/>
      </pc:docMkLst>
      <pc:sldChg chg="addSp delSp modSp mod ord">
        <pc:chgData name="Benjamin Banwart" userId="1116b3b0e2dc197b" providerId="LiveId" clId="{01826761-158E-4AD1-BD53-5E3FC0E8347E}" dt="2024-08-09T21:17:48.514" v="2414" actId="20577"/>
        <pc:sldMkLst>
          <pc:docMk/>
          <pc:sldMk cId="2519727083" sldId="295"/>
        </pc:sldMkLst>
        <pc:spChg chg="add del mod">
          <ac:chgData name="Benjamin Banwart" userId="1116b3b0e2dc197b" providerId="LiveId" clId="{01826761-158E-4AD1-BD53-5E3FC0E8347E}" dt="2024-07-31T21:10:33.200" v="29" actId="21"/>
          <ac:spMkLst>
            <pc:docMk/>
            <pc:sldMk cId="2519727083" sldId="295"/>
            <ac:spMk id="3" creationId="{1E695B2F-C25D-4F22-C9C5-0D8752838BF8}"/>
          </ac:spMkLst>
        </pc:spChg>
        <pc:spChg chg="add del mod">
          <ac:chgData name="Benjamin Banwart" userId="1116b3b0e2dc197b" providerId="LiveId" clId="{01826761-158E-4AD1-BD53-5E3FC0E8347E}" dt="2024-07-31T21:11:11.106" v="60" actId="21"/>
          <ac:spMkLst>
            <pc:docMk/>
            <pc:sldMk cId="2519727083" sldId="295"/>
            <ac:spMk id="5" creationId="{62F0C7CA-6A5B-F01F-036B-7A9A29C4AC73}"/>
          </ac:spMkLst>
        </pc:spChg>
        <pc:spChg chg="add del mod">
          <ac:chgData name="Benjamin Banwart" userId="1116b3b0e2dc197b" providerId="LiveId" clId="{01826761-158E-4AD1-BD53-5E3FC0E8347E}" dt="2024-07-31T21:11:52.707" v="62" actId="21"/>
          <ac:spMkLst>
            <pc:docMk/>
            <pc:sldMk cId="2519727083" sldId="295"/>
            <ac:spMk id="7" creationId="{326D85DA-22CF-0E9A-9682-5EDF847A5612}"/>
          </ac:spMkLst>
        </pc:spChg>
        <pc:spChg chg="mod">
          <ac:chgData name="Benjamin Banwart" userId="1116b3b0e2dc197b" providerId="LiveId" clId="{01826761-158E-4AD1-BD53-5E3FC0E8347E}" dt="2024-07-31T21:10:08.932" v="9" actId="20577"/>
          <ac:spMkLst>
            <pc:docMk/>
            <pc:sldMk cId="2519727083" sldId="295"/>
            <ac:spMk id="8" creationId="{721E73BA-53B9-C0C1-476A-00736A64AB79}"/>
          </ac:spMkLst>
        </pc:spChg>
        <pc:spChg chg="mod">
          <ac:chgData name="Benjamin Banwart" userId="1116b3b0e2dc197b" providerId="LiveId" clId="{01826761-158E-4AD1-BD53-5E3FC0E8347E}" dt="2024-07-31T21:19:22.066" v="209" actId="14100"/>
          <ac:spMkLst>
            <pc:docMk/>
            <pc:sldMk cId="2519727083" sldId="295"/>
            <ac:spMk id="9" creationId="{FA96FE97-5E27-FC36-5E3A-511A31E6C789}"/>
          </ac:spMkLst>
        </pc:spChg>
        <pc:spChg chg="mod">
          <ac:chgData name="Benjamin Banwart" userId="1116b3b0e2dc197b" providerId="LiveId" clId="{01826761-158E-4AD1-BD53-5E3FC0E8347E}" dt="2024-08-09T21:17:48.514" v="2414" actId="20577"/>
          <ac:spMkLst>
            <pc:docMk/>
            <pc:sldMk cId="2519727083" sldId="295"/>
            <ac:spMk id="10" creationId="{4CE5DE1C-24E7-3841-9376-89E91B4A4762}"/>
          </ac:spMkLst>
        </pc:spChg>
        <pc:spChg chg="mod">
          <ac:chgData name="Benjamin Banwart" userId="1116b3b0e2dc197b" providerId="LiveId" clId="{01826761-158E-4AD1-BD53-5E3FC0E8347E}" dt="2024-07-31T21:19:21.303" v="205" actId="14100"/>
          <ac:spMkLst>
            <pc:docMk/>
            <pc:sldMk cId="2519727083" sldId="295"/>
            <ac:spMk id="11" creationId="{DC774673-50D8-2D6F-C339-6E4B0A126B06}"/>
          </ac:spMkLst>
        </pc:spChg>
        <pc:spChg chg="del">
          <ac:chgData name="Benjamin Banwart" userId="1116b3b0e2dc197b" providerId="LiveId" clId="{01826761-158E-4AD1-BD53-5E3FC0E8347E}" dt="2024-07-31T21:11:57.548" v="63" actId="21"/>
          <ac:spMkLst>
            <pc:docMk/>
            <pc:sldMk cId="2519727083" sldId="295"/>
            <ac:spMk id="12" creationId="{D3E02E0C-26E8-8160-D35F-2398015C051B}"/>
          </ac:spMkLst>
        </pc:spChg>
        <pc:spChg chg="mod">
          <ac:chgData name="Benjamin Banwart" userId="1116b3b0e2dc197b" providerId="LiveId" clId="{01826761-158E-4AD1-BD53-5E3FC0E8347E}" dt="2024-07-31T21:21:04.514" v="227" actId="114"/>
          <ac:spMkLst>
            <pc:docMk/>
            <pc:sldMk cId="2519727083" sldId="295"/>
            <ac:spMk id="13" creationId="{DEB5763E-8BC0-F6C3-3814-6649A828C000}"/>
          </ac:spMkLst>
        </pc:spChg>
        <pc:spChg chg="del">
          <ac:chgData name="Benjamin Banwart" userId="1116b3b0e2dc197b" providerId="LiveId" clId="{01826761-158E-4AD1-BD53-5E3FC0E8347E}" dt="2024-07-31T21:11:48.720" v="61" actId="21"/>
          <ac:spMkLst>
            <pc:docMk/>
            <pc:sldMk cId="2519727083" sldId="295"/>
            <ac:spMk id="14" creationId="{C78180D0-1AB6-8416-0EB1-10648E1A6050}"/>
          </ac:spMkLst>
        </pc:spChg>
        <pc:spChg chg="add del mod">
          <ac:chgData name="Benjamin Banwart" userId="1116b3b0e2dc197b" providerId="LiveId" clId="{01826761-158E-4AD1-BD53-5E3FC0E8347E}" dt="2024-07-31T21:12:00.283" v="64" actId="21"/>
          <ac:spMkLst>
            <pc:docMk/>
            <pc:sldMk cId="2519727083" sldId="295"/>
            <ac:spMk id="17" creationId="{0F80476F-1650-1C09-76A0-6C1D01A22925}"/>
          </ac:spMkLst>
        </pc:spChg>
        <pc:spChg chg="add del mod">
          <ac:chgData name="Benjamin Banwart" userId="1116b3b0e2dc197b" providerId="LiveId" clId="{01826761-158E-4AD1-BD53-5E3FC0E8347E}" dt="2024-07-31T21:12:06.643" v="66" actId="21"/>
          <ac:spMkLst>
            <pc:docMk/>
            <pc:sldMk cId="2519727083" sldId="295"/>
            <ac:spMk id="19" creationId="{014EC13C-0ABC-8052-58A3-89AC6071B2C0}"/>
          </ac:spMkLst>
        </pc:spChg>
        <pc:picChg chg="del">
          <ac:chgData name="Benjamin Banwart" userId="1116b3b0e2dc197b" providerId="LiveId" clId="{01826761-158E-4AD1-BD53-5E3FC0E8347E}" dt="2024-07-31T21:10:26.597" v="28" actId="21"/>
          <ac:picMkLst>
            <pc:docMk/>
            <pc:sldMk cId="2519727083" sldId="295"/>
            <ac:picMk id="192" creationId="{03D5E3D1-D423-EF5A-EE43-00CF1BD7FF63}"/>
          </ac:picMkLst>
        </pc:picChg>
        <pc:picChg chg="del">
          <ac:chgData name="Benjamin Banwart" userId="1116b3b0e2dc197b" providerId="LiveId" clId="{01826761-158E-4AD1-BD53-5E3FC0E8347E}" dt="2024-07-31T21:11:08.037" v="59" actId="21"/>
          <ac:picMkLst>
            <pc:docMk/>
            <pc:sldMk cId="2519727083" sldId="295"/>
            <ac:picMk id="194" creationId="{FAB9DE8A-4935-A3E0-0122-F76CDEAC29D1}"/>
          </ac:picMkLst>
        </pc:picChg>
        <pc:picChg chg="del">
          <ac:chgData name="Benjamin Banwart" userId="1116b3b0e2dc197b" providerId="LiveId" clId="{01826761-158E-4AD1-BD53-5E3FC0E8347E}" dt="2024-07-31T21:12:04.350" v="65" actId="21"/>
          <ac:picMkLst>
            <pc:docMk/>
            <pc:sldMk cId="2519727083" sldId="295"/>
            <ac:picMk id="196" creationId="{B21D7164-3991-2960-0F80-CB302359CD8D}"/>
          </ac:picMkLst>
        </pc:picChg>
      </pc:sldChg>
      <pc:sldChg chg="addSp delSp modSp mod ord">
        <pc:chgData name="Benjamin Banwart" userId="1116b3b0e2dc197b" providerId="LiveId" clId="{01826761-158E-4AD1-BD53-5E3FC0E8347E}" dt="2024-08-02T21:09:42.286" v="1186" actId="20577"/>
        <pc:sldMkLst>
          <pc:docMk/>
          <pc:sldMk cId="2997378153" sldId="296"/>
        </pc:sldMkLst>
        <pc:spChg chg="add del mod">
          <ac:chgData name="Benjamin Banwart" userId="1116b3b0e2dc197b" providerId="LiveId" clId="{01826761-158E-4AD1-BD53-5E3FC0E8347E}" dt="2024-08-02T19:54:56.193" v="317" actId="931"/>
          <ac:spMkLst>
            <pc:docMk/>
            <pc:sldMk cId="2997378153" sldId="296"/>
            <ac:spMk id="3" creationId="{342BEA7F-CE63-79A0-D91B-092007DFEE79}"/>
          </ac:spMkLst>
        </pc:spChg>
        <pc:spChg chg="mod">
          <ac:chgData name="Benjamin Banwart" userId="1116b3b0e2dc197b" providerId="LiveId" clId="{01826761-158E-4AD1-BD53-5E3FC0E8347E}" dt="2024-08-02T19:59:40.663" v="345" actId="20577"/>
          <ac:spMkLst>
            <pc:docMk/>
            <pc:sldMk cId="2997378153" sldId="296"/>
            <ac:spMk id="4" creationId="{7FE65A67-333E-9FDE-3F4D-6F1490CD05E1}"/>
          </ac:spMkLst>
        </pc:spChg>
        <pc:spChg chg="del mod">
          <ac:chgData name="Benjamin Banwart" userId="1116b3b0e2dc197b" providerId="LiveId" clId="{01826761-158E-4AD1-BD53-5E3FC0E8347E}" dt="2024-08-02T20:12:21.029" v="791" actId="21"/>
          <ac:spMkLst>
            <pc:docMk/>
            <pc:sldMk cId="2997378153" sldId="296"/>
            <ac:spMk id="5" creationId="{B22062A9-5744-3D05-4BE8-6760FE725BFD}"/>
          </ac:spMkLst>
        </pc:spChg>
        <pc:spChg chg="mod">
          <ac:chgData name="Benjamin Banwart" userId="1116b3b0e2dc197b" providerId="LiveId" clId="{01826761-158E-4AD1-BD53-5E3FC0E8347E}" dt="2024-08-02T20:11:23.616" v="756" actId="20577"/>
          <ac:spMkLst>
            <pc:docMk/>
            <pc:sldMk cId="2997378153" sldId="296"/>
            <ac:spMk id="6" creationId="{FA441FB1-32FD-977D-CFCB-8217F9BBCF47}"/>
          </ac:spMkLst>
        </pc:spChg>
        <pc:spChg chg="mod">
          <ac:chgData name="Benjamin Banwart" userId="1116b3b0e2dc197b" providerId="LiveId" clId="{01826761-158E-4AD1-BD53-5E3FC0E8347E}" dt="2024-08-02T20:11:30.229" v="790" actId="20577"/>
          <ac:spMkLst>
            <pc:docMk/>
            <pc:sldMk cId="2997378153" sldId="296"/>
            <ac:spMk id="7" creationId="{87A41C38-8994-77B4-37B3-A6684D71C50F}"/>
          </ac:spMkLst>
        </pc:spChg>
        <pc:spChg chg="mod">
          <ac:chgData name="Benjamin Banwart" userId="1116b3b0e2dc197b" providerId="LiveId" clId="{01826761-158E-4AD1-BD53-5E3FC0E8347E}" dt="2024-08-02T20:17:01.297" v="819" actId="20577"/>
          <ac:spMkLst>
            <pc:docMk/>
            <pc:sldMk cId="2997378153" sldId="296"/>
            <ac:spMk id="8" creationId="{8191C3C8-C0E0-3CDB-4135-0B495B273F9B}"/>
          </ac:spMkLst>
        </pc:spChg>
        <pc:spChg chg="del">
          <ac:chgData name="Benjamin Banwart" userId="1116b3b0e2dc197b" providerId="LiveId" clId="{01826761-158E-4AD1-BD53-5E3FC0E8347E}" dt="2024-08-02T20:14:33.011" v="809" actId="21"/>
          <ac:spMkLst>
            <pc:docMk/>
            <pc:sldMk cId="2997378153" sldId="296"/>
            <ac:spMk id="9" creationId="{A0E1F4B1-2124-6C9A-E0AB-5FF2D01BBC41}"/>
          </ac:spMkLst>
        </pc:spChg>
        <pc:spChg chg="mod">
          <ac:chgData name="Benjamin Banwart" userId="1116b3b0e2dc197b" providerId="LiveId" clId="{01826761-158E-4AD1-BD53-5E3FC0E8347E}" dt="2024-08-02T20:20:03.234" v="859" actId="14100"/>
          <ac:spMkLst>
            <pc:docMk/>
            <pc:sldMk cId="2997378153" sldId="296"/>
            <ac:spMk id="10" creationId="{E203F197-0195-A43B-2C57-AB0BCDBBC427}"/>
          </ac:spMkLst>
        </pc:spChg>
        <pc:spChg chg="del">
          <ac:chgData name="Benjamin Banwart" userId="1116b3b0e2dc197b" providerId="LiveId" clId="{01826761-158E-4AD1-BD53-5E3FC0E8347E}" dt="2024-08-02T20:19:31.418" v="855" actId="21"/>
          <ac:spMkLst>
            <pc:docMk/>
            <pc:sldMk cId="2997378153" sldId="296"/>
            <ac:spMk id="11" creationId="{4DDD9A0A-BE07-B256-09B2-C1C60366ECD0}"/>
          </ac:spMkLst>
        </pc:spChg>
        <pc:spChg chg="add del mod">
          <ac:chgData name="Benjamin Banwart" userId="1116b3b0e2dc197b" providerId="LiveId" clId="{01826761-158E-4AD1-BD53-5E3FC0E8347E}" dt="2024-08-02T19:55:36.094" v="321" actId="931"/>
          <ac:spMkLst>
            <pc:docMk/>
            <pc:sldMk cId="2997378153" sldId="296"/>
            <ac:spMk id="15" creationId="{3A601E36-D6A1-62F1-014B-A130380B78B5}"/>
          </ac:spMkLst>
        </pc:spChg>
        <pc:spChg chg="del">
          <ac:chgData name="Benjamin Banwart" userId="1116b3b0e2dc197b" providerId="LiveId" clId="{01826761-158E-4AD1-BD53-5E3FC0E8347E}" dt="2024-08-02T19:53:23.469" v="272" actId="21"/>
          <ac:spMkLst>
            <pc:docMk/>
            <pc:sldMk cId="2997378153" sldId="296"/>
            <ac:spMk id="18" creationId="{3C4058BD-8FE5-6A94-927D-47A49DA1E8B0}"/>
          </ac:spMkLst>
        </pc:spChg>
        <pc:spChg chg="add del mod">
          <ac:chgData name="Benjamin Banwart" userId="1116b3b0e2dc197b" providerId="LiveId" clId="{01826761-158E-4AD1-BD53-5E3FC0E8347E}" dt="2024-08-02T19:55:45.832" v="325" actId="478"/>
          <ac:spMkLst>
            <pc:docMk/>
            <pc:sldMk cId="2997378153" sldId="296"/>
            <ac:spMk id="20" creationId="{A4684A01-860B-3C0F-8346-3C6BCB4CCE19}"/>
          </ac:spMkLst>
        </pc:spChg>
        <pc:spChg chg="add del mod">
          <ac:chgData name="Benjamin Banwart" userId="1116b3b0e2dc197b" providerId="LiveId" clId="{01826761-158E-4AD1-BD53-5E3FC0E8347E}" dt="2024-08-02T19:59:27.610" v="340" actId="478"/>
          <ac:spMkLst>
            <pc:docMk/>
            <pc:sldMk cId="2997378153" sldId="296"/>
            <ac:spMk id="24" creationId="{6F650D1C-C760-BE9E-955F-56221CA38A15}"/>
          </ac:spMkLst>
        </pc:spChg>
        <pc:spChg chg="add del mod">
          <ac:chgData name="Benjamin Banwart" userId="1116b3b0e2dc197b" providerId="LiveId" clId="{01826761-158E-4AD1-BD53-5E3FC0E8347E}" dt="2024-08-02T20:10:35.102" v="738" actId="478"/>
          <ac:spMkLst>
            <pc:docMk/>
            <pc:sldMk cId="2997378153" sldId="296"/>
            <ac:spMk id="28" creationId="{02AC09F3-F8BA-92F8-0F16-ADC071288181}"/>
          </ac:spMkLst>
        </pc:spChg>
        <pc:spChg chg="add del mod">
          <ac:chgData name="Benjamin Banwart" userId="1116b3b0e2dc197b" providerId="LiveId" clId="{01826761-158E-4AD1-BD53-5E3FC0E8347E}" dt="2024-08-02T20:12:24.035" v="792" actId="21"/>
          <ac:spMkLst>
            <pc:docMk/>
            <pc:sldMk cId="2997378153" sldId="296"/>
            <ac:spMk id="36" creationId="{678F1E1B-1A35-4BE7-6CA3-68FBC4A40C93}"/>
          </ac:spMkLst>
        </pc:spChg>
        <pc:spChg chg="add del mod">
          <ac:chgData name="Benjamin Banwart" userId="1116b3b0e2dc197b" providerId="LiveId" clId="{01826761-158E-4AD1-BD53-5E3FC0E8347E}" dt="2024-08-02T20:12:29.360" v="794" actId="21"/>
          <ac:spMkLst>
            <pc:docMk/>
            <pc:sldMk cId="2997378153" sldId="296"/>
            <ac:spMk id="38" creationId="{528203A0-C28F-7328-886E-27AECF05FE4C}"/>
          </ac:spMkLst>
        </pc:spChg>
        <pc:spChg chg="add del mod">
          <ac:chgData name="Benjamin Banwart" userId="1116b3b0e2dc197b" providerId="LiveId" clId="{01826761-158E-4AD1-BD53-5E3FC0E8347E}" dt="2024-08-02T20:13:44.389" v="796" actId="478"/>
          <ac:spMkLst>
            <pc:docMk/>
            <pc:sldMk cId="2997378153" sldId="296"/>
            <ac:spMk id="40" creationId="{7F4A4559-AD0D-7AFC-51B0-F8B00860B105}"/>
          </ac:spMkLst>
        </pc:spChg>
        <pc:spChg chg="add del mod">
          <ac:chgData name="Benjamin Banwart" userId="1116b3b0e2dc197b" providerId="LiveId" clId="{01826761-158E-4AD1-BD53-5E3FC0E8347E}" dt="2024-08-02T20:16:50.331" v="810" actId="21"/>
          <ac:spMkLst>
            <pc:docMk/>
            <pc:sldMk cId="2997378153" sldId="296"/>
            <ac:spMk id="44" creationId="{04F3DF6F-3842-2B41-FBD5-D706FB4CED15}"/>
          </ac:spMkLst>
        </pc:spChg>
        <pc:spChg chg="add del mod">
          <ac:chgData name="Benjamin Banwart" userId="1116b3b0e2dc197b" providerId="LiveId" clId="{01826761-158E-4AD1-BD53-5E3FC0E8347E}" dt="2024-08-02T20:18:36.436" v="831" actId="478"/>
          <ac:spMkLst>
            <pc:docMk/>
            <pc:sldMk cId="2997378153" sldId="296"/>
            <ac:spMk id="48" creationId="{923F5107-0C76-6F8E-D6F5-CFC5B8DEBDA6}"/>
          </ac:spMkLst>
        </pc:spChg>
        <pc:spChg chg="mod">
          <ac:chgData name="Benjamin Banwart" userId="1116b3b0e2dc197b" providerId="LiveId" clId="{01826761-158E-4AD1-BD53-5E3FC0E8347E}" dt="2024-08-02T19:59:45.966" v="352" actId="20577"/>
          <ac:spMkLst>
            <pc:docMk/>
            <pc:sldMk cId="2997378153" sldId="296"/>
            <ac:spMk id="49" creationId="{1314DF81-1F76-3EC4-20FE-94867A9F0F85}"/>
          </ac:spMkLst>
        </pc:spChg>
        <pc:spChg chg="del mod">
          <ac:chgData name="Benjamin Banwart" userId="1116b3b0e2dc197b" providerId="LiveId" clId="{01826761-158E-4AD1-BD53-5E3FC0E8347E}" dt="2024-08-02T20:12:26.930" v="793" actId="21"/>
          <ac:spMkLst>
            <pc:docMk/>
            <pc:sldMk cId="2997378153" sldId="296"/>
            <ac:spMk id="50" creationId="{F4A301BE-C4E1-74D9-31AE-D8AB087895DB}"/>
          </ac:spMkLst>
        </pc:spChg>
        <pc:spChg chg="add del mod">
          <ac:chgData name="Benjamin Banwart" userId="1116b3b0e2dc197b" providerId="LiveId" clId="{01826761-158E-4AD1-BD53-5E3FC0E8347E}" dt="2024-08-02T20:19:34.357" v="856" actId="21"/>
          <ac:spMkLst>
            <pc:docMk/>
            <pc:sldMk cId="2997378153" sldId="296"/>
            <ac:spMk id="52" creationId="{F4C9F330-1173-8A50-7275-6F571499C02B}"/>
          </ac:spMkLst>
        </pc:spChg>
        <pc:spChg chg="mod">
          <ac:chgData name="Benjamin Banwart" userId="1116b3b0e2dc197b" providerId="LiveId" clId="{01826761-158E-4AD1-BD53-5E3FC0E8347E}" dt="2024-08-02T21:09:42.286" v="1186" actId="20577"/>
          <ac:spMkLst>
            <pc:docMk/>
            <pc:sldMk cId="2997378153" sldId="296"/>
            <ac:spMk id="73" creationId="{48B2F6FE-2CF0-7F44-B7C7-65EE2B418183}"/>
          </ac:spMkLst>
        </pc:spChg>
        <pc:picChg chg="add del mod">
          <ac:chgData name="Benjamin Banwart" userId="1116b3b0e2dc197b" providerId="LiveId" clId="{01826761-158E-4AD1-BD53-5E3FC0E8347E}" dt="2024-08-02T19:55:30.683" v="320" actId="21"/>
          <ac:picMkLst>
            <pc:docMk/>
            <pc:sldMk cId="2997378153" sldId="296"/>
            <ac:picMk id="13" creationId="{CE1C9777-9F41-F156-0051-65937FC30071}"/>
          </ac:picMkLst>
        </pc:picChg>
        <pc:picChg chg="add del mod">
          <ac:chgData name="Benjamin Banwart" userId="1116b3b0e2dc197b" providerId="LiveId" clId="{01826761-158E-4AD1-BD53-5E3FC0E8347E}" dt="2024-08-02T19:55:43.512" v="324" actId="478"/>
          <ac:picMkLst>
            <pc:docMk/>
            <pc:sldMk cId="2997378153" sldId="296"/>
            <ac:picMk id="17" creationId="{3ABF84C9-FA29-E46F-AD54-551F32571F00}"/>
          </ac:picMkLst>
        </pc:picChg>
        <pc:picChg chg="add mod">
          <ac:chgData name="Benjamin Banwart" userId="1116b3b0e2dc197b" providerId="LiveId" clId="{01826761-158E-4AD1-BD53-5E3FC0E8347E}" dt="2024-08-02T20:05:21.266" v="370" actId="1076"/>
          <ac:picMkLst>
            <pc:docMk/>
            <pc:sldMk cId="2997378153" sldId="296"/>
            <ac:picMk id="22" creationId="{E3C870EC-080F-C7D6-AACF-1819EA6BE467}"/>
          </ac:picMkLst>
        </pc:picChg>
        <pc:picChg chg="add mod">
          <ac:chgData name="Benjamin Banwart" userId="1116b3b0e2dc197b" providerId="LiveId" clId="{01826761-158E-4AD1-BD53-5E3FC0E8347E}" dt="2024-08-02T20:05:00.279" v="366" actId="1076"/>
          <ac:picMkLst>
            <pc:docMk/>
            <pc:sldMk cId="2997378153" sldId="296"/>
            <ac:picMk id="26" creationId="{47CAD477-C5C4-26A7-E5A6-9F44933E90E4}"/>
          </ac:picMkLst>
        </pc:picChg>
        <pc:picChg chg="del mod">
          <ac:chgData name="Benjamin Banwart" userId="1116b3b0e2dc197b" providerId="LiveId" clId="{01826761-158E-4AD1-BD53-5E3FC0E8347E}" dt="2024-08-02T20:18:35.430" v="830" actId="478"/>
          <ac:picMkLst>
            <pc:docMk/>
            <pc:sldMk cId="2997378153" sldId="296"/>
            <ac:picMk id="29" creationId="{22E5746D-BE00-C231-F505-973975B98BC8}"/>
          </ac:picMkLst>
        </pc:picChg>
        <pc:picChg chg="add mod">
          <ac:chgData name="Benjamin Banwart" userId="1116b3b0e2dc197b" providerId="LiveId" clId="{01826761-158E-4AD1-BD53-5E3FC0E8347E}" dt="2024-08-02T20:14:24.193" v="808" actId="14100"/>
          <ac:picMkLst>
            <pc:docMk/>
            <pc:sldMk cId="2997378153" sldId="296"/>
            <ac:picMk id="31" creationId="{EEC3E09C-0BA0-784F-FBFC-387E390B8187}"/>
          </ac:picMkLst>
        </pc:picChg>
        <pc:picChg chg="del">
          <ac:chgData name="Benjamin Banwart" userId="1116b3b0e2dc197b" providerId="LiveId" clId="{01826761-158E-4AD1-BD53-5E3FC0E8347E}" dt="2024-08-02T20:13:35" v="795" actId="21"/>
          <ac:picMkLst>
            <pc:docMk/>
            <pc:sldMk cId="2997378153" sldId="296"/>
            <ac:picMk id="32" creationId="{C5A00248-FB97-E78F-F875-284202D71324}"/>
          </ac:picMkLst>
        </pc:picChg>
        <pc:picChg chg="del">
          <ac:chgData name="Benjamin Banwart" userId="1116b3b0e2dc197b" providerId="LiveId" clId="{01826761-158E-4AD1-BD53-5E3FC0E8347E}" dt="2024-08-02T20:10:33.068" v="737" actId="478"/>
          <ac:picMkLst>
            <pc:docMk/>
            <pc:sldMk cId="2997378153" sldId="296"/>
            <ac:picMk id="33" creationId="{DF0C753D-68D4-E5C0-7B57-6CDF7C66BAFB}"/>
          </ac:picMkLst>
        </pc:picChg>
        <pc:picChg chg="del">
          <ac:chgData name="Benjamin Banwart" userId="1116b3b0e2dc197b" providerId="LiveId" clId="{01826761-158E-4AD1-BD53-5E3FC0E8347E}" dt="2024-08-02T19:59:22.339" v="339" actId="478"/>
          <ac:picMkLst>
            <pc:docMk/>
            <pc:sldMk cId="2997378153" sldId="296"/>
            <ac:picMk id="34" creationId="{E83EA030-5740-6F6C-2CD2-743E3AFE8871}"/>
          </ac:picMkLst>
        </pc:picChg>
        <pc:picChg chg="add mod">
          <ac:chgData name="Benjamin Banwart" userId="1116b3b0e2dc197b" providerId="LiveId" clId="{01826761-158E-4AD1-BD53-5E3FC0E8347E}" dt="2024-08-02T20:19:08.161" v="837" actId="1076"/>
          <ac:picMkLst>
            <pc:docMk/>
            <pc:sldMk cId="2997378153" sldId="296"/>
            <ac:picMk id="42" creationId="{1D6A92B6-9C36-DC99-1C09-3A81C4A117C9}"/>
          </ac:picMkLst>
        </pc:picChg>
        <pc:picChg chg="add mod">
          <ac:chgData name="Benjamin Banwart" userId="1116b3b0e2dc197b" providerId="LiveId" clId="{01826761-158E-4AD1-BD53-5E3FC0E8347E}" dt="2024-08-02T20:19:03.682" v="836" actId="1076"/>
          <ac:picMkLst>
            <pc:docMk/>
            <pc:sldMk cId="2997378153" sldId="296"/>
            <ac:picMk id="46" creationId="{205E1615-795B-B377-5E8E-193761DAE562}"/>
          </ac:picMkLst>
        </pc:picChg>
        <pc:picChg chg="del">
          <ac:chgData name="Benjamin Banwart" userId="1116b3b0e2dc197b" providerId="LiveId" clId="{01826761-158E-4AD1-BD53-5E3FC0E8347E}" dt="2024-08-02T19:54:07.087" v="316" actId="21"/>
          <ac:picMkLst>
            <pc:docMk/>
            <pc:sldMk cId="2997378153" sldId="296"/>
            <ac:picMk id="55" creationId="{9A8C3D8A-AD4E-BD2D-C807-79872E9076A5}"/>
          </ac:picMkLst>
        </pc:picChg>
      </pc:sldChg>
      <pc:sldChg chg="modSp mod">
        <pc:chgData name="Benjamin Banwart" userId="1116b3b0e2dc197b" providerId="LiveId" clId="{01826761-158E-4AD1-BD53-5E3FC0E8347E}" dt="2024-08-02T21:09:24.695" v="1185" actId="20577"/>
        <pc:sldMkLst>
          <pc:docMk/>
          <pc:sldMk cId="1167363094" sldId="298"/>
        </pc:sldMkLst>
        <pc:spChg chg="mod">
          <ac:chgData name="Benjamin Banwart" userId="1116b3b0e2dc197b" providerId="LiveId" clId="{01826761-158E-4AD1-BD53-5E3FC0E8347E}" dt="2024-08-02T21:09:24.695" v="1185" actId="20577"/>
          <ac:spMkLst>
            <pc:docMk/>
            <pc:sldMk cId="1167363094" sldId="298"/>
            <ac:spMk id="5" creationId="{C961E3BB-2C11-84AB-73F9-2C024E88446B}"/>
          </ac:spMkLst>
        </pc:spChg>
      </pc:sldChg>
      <pc:sldChg chg="addSp delSp modSp new del mod">
        <pc:chgData name="Benjamin Banwart" userId="1116b3b0e2dc197b" providerId="LiveId" clId="{01826761-158E-4AD1-BD53-5E3FC0E8347E}" dt="2024-08-02T20:28:36.119" v="892" actId="47"/>
        <pc:sldMkLst>
          <pc:docMk/>
          <pc:sldMk cId="3458032197" sldId="299"/>
        </pc:sldMkLst>
        <pc:spChg chg="del">
          <ac:chgData name="Benjamin Banwart" userId="1116b3b0e2dc197b" providerId="LiveId" clId="{01826761-158E-4AD1-BD53-5E3FC0E8347E}" dt="2024-08-02T20:26:43.710" v="864" actId="478"/>
          <ac:spMkLst>
            <pc:docMk/>
            <pc:sldMk cId="3458032197" sldId="299"/>
            <ac:spMk id="2" creationId="{9DA8F1CB-EB3E-91C0-2E2E-EEAF71F8E98C}"/>
          </ac:spMkLst>
        </pc:spChg>
        <pc:spChg chg="del">
          <ac:chgData name="Benjamin Banwart" userId="1116b3b0e2dc197b" providerId="LiveId" clId="{01826761-158E-4AD1-BD53-5E3FC0E8347E}" dt="2024-08-02T20:26:40.202" v="863" actId="478"/>
          <ac:spMkLst>
            <pc:docMk/>
            <pc:sldMk cId="3458032197" sldId="299"/>
            <ac:spMk id="3" creationId="{29242A75-46C1-0291-D8FD-3501A551DCD6}"/>
          </ac:spMkLst>
        </pc:spChg>
        <pc:spChg chg="del">
          <ac:chgData name="Benjamin Banwart" userId="1116b3b0e2dc197b" providerId="LiveId" clId="{01826761-158E-4AD1-BD53-5E3FC0E8347E}" dt="2024-08-02T20:26:46.568" v="865" actId="478"/>
          <ac:spMkLst>
            <pc:docMk/>
            <pc:sldMk cId="3458032197" sldId="299"/>
            <ac:spMk id="4" creationId="{0F764A75-D39C-E550-471D-DBBA00D665A3}"/>
          </ac:spMkLst>
        </pc:spChg>
        <pc:spChg chg="add mod">
          <ac:chgData name="Benjamin Banwart" userId="1116b3b0e2dc197b" providerId="LiveId" clId="{01826761-158E-4AD1-BD53-5E3FC0E8347E}" dt="2024-08-02T20:28:06.494" v="884" actId="13822"/>
          <ac:spMkLst>
            <pc:docMk/>
            <pc:sldMk cId="3458032197" sldId="299"/>
            <ac:spMk id="5" creationId="{882DB76A-F4F5-769B-7915-1E83A1659F2E}"/>
          </ac:spMkLst>
        </pc:spChg>
      </pc:sldChg>
      <pc:sldChg chg="new del">
        <pc:chgData name="Benjamin Banwart" userId="1116b3b0e2dc197b" providerId="LiveId" clId="{01826761-158E-4AD1-BD53-5E3FC0E8347E}" dt="2024-08-02T20:26:10.653" v="861" actId="47"/>
        <pc:sldMkLst>
          <pc:docMk/>
          <pc:sldMk cId="3473427260" sldId="299"/>
        </pc:sldMkLst>
      </pc:sldChg>
      <pc:sldChg chg="addSp delSp modSp new mod ord">
        <pc:chgData name="Benjamin Banwart" userId="1116b3b0e2dc197b" providerId="LiveId" clId="{01826761-158E-4AD1-BD53-5E3FC0E8347E}" dt="2024-08-05T21:25:30.873" v="1192" actId="11529"/>
        <pc:sldMkLst>
          <pc:docMk/>
          <pc:sldMk cId="3538405760" sldId="300"/>
        </pc:sldMkLst>
        <pc:spChg chg="del">
          <ac:chgData name="Benjamin Banwart" userId="1116b3b0e2dc197b" providerId="LiveId" clId="{01826761-158E-4AD1-BD53-5E3FC0E8347E}" dt="2024-08-02T20:28:27.423" v="887" actId="478"/>
          <ac:spMkLst>
            <pc:docMk/>
            <pc:sldMk cId="3538405760" sldId="300"/>
            <ac:spMk id="2" creationId="{AFF5F8E1-0E08-7608-99E4-678072C3AE1E}"/>
          </ac:spMkLst>
        </pc:spChg>
        <pc:spChg chg="del">
          <ac:chgData name="Benjamin Banwart" userId="1116b3b0e2dc197b" providerId="LiveId" clId="{01826761-158E-4AD1-BD53-5E3FC0E8347E}" dt="2024-08-02T20:28:25.740" v="886" actId="478"/>
          <ac:spMkLst>
            <pc:docMk/>
            <pc:sldMk cId="3538405760" sldId="300"/>
            <ac:spMk id="3" creationId="{FCE2AABA-DE77-1E1B-D039-3567A0EDDDBD}"/>
          </ac:spMkLst>
        </pc:spChg>
        <pc:spChg chg="del mod">
          <ac:chgData name="Benjamin Banwart" userId="1116b3b0e2dc197b" providerId="LiveId" clId="{01826761-158E-4AD1-BD53-5E3FC0E8347E}" dt="2024-08-02T20:28:30.360" v="890" actId="478"/>
          <ac:spMkLst>
            <pc:docMk/>
            <pc:sldMk cId="3538405760" sldId="300"/>
            <ac:spMk id="4" creationId="{D8B93D37-8892-9F7B-5D74-501AD901ED04}"/>
          </ac:spMkLst>
        </pc:spChg>
        <pc:spChg chg="add del mod ord">
          <ac:chgData name="Benjamin Banwart" userId="1116b3b0e2dc197b" providerId="LiveId" clId="{01826761-158E-4AD1-BD53-5E3FC0E8347E}" dt="2024-08-02T20:40:25.763" v="990" actId="21"/>
          <ac:spMkLst>
            <pc:docMk/>
            <pc:sldMk cId="3538405760" sldId="300"/>
            <ac:spMk id="5" creationId="{1219A78D-6E76-DD7A-E386-A06DEB1B4B91}"/>
          </ac:spMkLst>
        </pc:spChg>
        <pc:spChg chg="add del mod">
          <ac:chgData name="Benjamin Banwart" userId="1116b3b0e2dc197b" providerId="LiveId" clId="{01826761-158E-4AD1-BD53-5E3FC0E8347E}" dt="2024-08-02T20:29:20.805" v="901"/>
          <ac:spMkLst>
            <pc:docMk/>
            <pc:sldMk cId="3538405760" sldId="300"/>
            <ac:spMk id="6" creationId="{0AEB09EA-CDC3-AFC5-0C94-AE622723A458}"/>
          </ac:spMkLst>
        </pc:spChg>
        <pc:spChg chg="add del mod">
          <ac:chgData name="Benjamin Banwart" userId="1116b3b0e2dc197b" providerId="LiveId" clId="{01826761-158E-4AD1-BD53-5E3FC0E8347E}" dt="2024-08-02T20:31:06.088" v="945" actId="478"/>
          <ac:spMkLst>
            <pc:docMk/>
            <pc:sldMk cId="3538405760" sldId="300"/>
            <ac:spMk id="7" creationId="{9C8D8C33-1A2E-1BB4-F19D-C8D39041694A}"/>
          </ac:spMkLst>
        </pc:spChg>
        <pc:spChg chg="add mod">
          <ac:chgData name="Benjamin Banwart" userId="1116b3b0e2dc197b" providerId="LiveId" clId="{01826761-158E-4AD1-BD53-5E3FC0E8347E}" dt="2024-08-02T20:31:56.690" v="953" actId="1076"/>
          <ac:spMkLst>
            <pc:docMk/>
            <pc:sldMk cId="3538405760" sldId="300"/>
            <ac:spMk id="8" creationId="{54A1A690-6A88-A840-DEA7-2F3ED4C6242D}"/>
          </ac:spMkLst>
        </pc:spChg>
        <pc:spChg chg="add del mod ord modVis">
          <ac:chgData name="Benjamin Banwart" userId="1116b3b0e2dc197b" providerId="LiveId" clId="{01826761-158E-4AD1-BD53-5E3FC0E8347E}" dt="2024-08-02T21:07:44.812" v="1175" actId="14100"/>
          <ac:spMkLst>
            <pc:docMk/>
            <pc:sldMk cId="3538405760" sldId="300"/>
            <ac:spMk id="9" creationId="{75CA7823-0E94-D56D-ED74-F16ACAE6C30A}"/>
          </ac:spMkLst>
        </pc:spChg>
        <pc:spChg chg="add mod ord">
          <ac:chgData name="Benjamin Banwart" userId="1116b3b0e2dc197b" providerId="LiveId" clId="{01826761-158E-4AD1-BD53-5E3FC0E8347E}" dt="2024-08-02T20:58:53.913" v="1108"/>
          <ac:spMkLst>
            <pc:docMk/>
            <pc:sldMk cId="3538405760" sldId="300"/>
            <ac:spMk id="10" creationId="{72C9BE88-966B-ED08-98FE-0308B08B75AC}"/>
          </ac:spMkLst>
        </pc:spChg>
        <pc:spChg chg="add mod">
          <ac:chgData name="Benjamin Banwart" userId="1116b3b0e2dc197b" providerId="LiveId" clId="{01826761-158E-4AD1-BD53-5E3FC0E8347E}" dt="2024-08-02T21:06:45.845" v="1173" actId="20577"/>
          <ac:spMkLst>
            <pc:docMk/>
            <pc:sldMk cId="3538405760" sldId="300"/>
            <ac:spMk id="11" creationId="{20D91FFC-C2BB-6F78-2890-8333B37C0D5B}"/>
          </ac:spMkLst>
        </pc:spChg>
        <pc:spChg chg="add mod">
          <ac:chgData name="Benjamin Banwart" userId="1116b3b0e2dc197b" providerId="LiveId" clId="{01826761-158E-4AD1-BD53-5E3FC0E8347E}" dt="2024-08-02T21:02:06.566" v="1133" actId="1076"/>
          <ac:spMkLst>
            <pc:docMk/>
            <pc:sldMk cId="3538405760" sldId="300"/>
            <ac:spMk id="12" creationId="{DE745923-3F81-A616-4C03-897BDDC4C9B0}"/>
          </ac:spMkLst>
        </pc:spChg>
        <pc:spChg chg="add mod">
          <ac:chgData name="Benjamin Banwart" userId="1116b3b0e2dc197b" providerId="LiveId" clId="{01826761-158E-4AD1-BD53-5E3FC0E8347E}" dt="2024-08-02T20:56:55.368" v="1096"/>
          <ac:spMkLst>
            <pc:docMk/>
            <pc:sldMk cId="3538405760" sldId="300"/>
            <ac:spMk id="20" creationId="{19362971-3D03-C492-F8D8-B09836BFCCED}"/>
          </ac:spMkLst>
        </pc:spChg>
        <pc:spChg chg="add mod">
          <ac:chgData name="Benjamin Banwart" userId="1116b3b0e2dc197b" providerId="LiveId" clId="{01826761-158E-4AD1-BD53-5E3FC0E8347E}" dt="2024-08-02T20:58:31.868" v="1103" actId="14100"/>
          <ac:spMkLst>
            <pc:docMk/>
            <pc:sldMk cId="3538405760" sldId="300"/>
            <ac:spMk id="21" creationId="{E4C78AB4-2FE8-3732-B4F2-12ED242E98B6}"/>
          </ac:spMkLst>
        </pc:spChg>
        <pc:spChg chg="add mod">
          <ac:chgData name="Benjamin Banwart" userId="1116b3b0e2dc197b" providerId="LiveId" clId="{01826761-158E-4AD1-BD53-5E3FC0E8347E}" dt="2024-08-02T21:07:49.394" v="1177" actId="14100"/>
          <ac:spMkLst>
            <pc:docMk/>
            <pc:sldMk cId="3538405760" sldId="300"/>
            <ac:spMk id="22" creationId="{75A48AE1-DE95-B2AD-C334-B1CF9F22FA51}"/>
          </ac:spMkLst>
        </pc:spChg>
        <pc:spChg chg="add mod">
          <ac:chgData name="Benjamin Banwart" userId="1116b3b0e2dc197b" providerId="LiveId" clId="{01826761-158E-4AD1-BD53-5E3FC0E8347E}" dt="2024-08-02T21:07:57.637" v="1179" actId="14100"/>
          <ac:spMkLst>
            <pc:docMk/>
            <pc:sldMk cId="3538405760" sldId="300"/>
            <ac:spMk id="23" creationId="{19272D9C-8F2E-2BAF-11DD-664A2728CF26}"/>
          </ac:spMkLst>
        </pc:spChg>
        <pc:spChg chg="add mod">
          <ac:chgData name="Benjamin Banwart" userId="1116b3b0e2dc197b" providerId="LiveId" clId="{01826761-158E-4AD1-BD53-5E3FC0E8347E}" dt="2024-08-02T21:03:55.236" v="1152" actId="1076"/>
          <ac:spMkLst>
            <pc:docMk/>
            <pc:sldMk cId="3538405760" sldId="300"/>
            <ac:spMk id="29" creationId="{0A95E7F4-5D05-CD82-FFE8-74343CA09598}"/>
          </ac:spMkLst>
        </pc:spChg>
        <pc:spChg chg="add mod">
          <ac:chgData name="Benjamin Banwart" userId="1116b3b0e2dc197b" providerId="LiveId" clId="{01826761-158E-4AD1-BD53-5E3FC0E8347E}" dt="2024-08-02T21:04:06.261" v="1154" actId="1076"/>
          <ac:spMkLst>
            <pc:docMk/>
            <pc:sldMk cId="3538405760" sldId="300"/>
            <ac:spMk id="30" creationId="{DB0BB828-3822-83A7-64BD-1C58F3757B0E}"/>
          </ac:spMkLst>
        </pc:spChg>
        <pc:picChg chg="add mod">
          <ac:chgData name="Benjamin Banwart" userId="1116b3b0e2dc197b" providerId="LiveId" clId="{01826761-158E-4AD1-BD53-5E3FC0E8347E}" dt="2024-08-02T21:02:23.517" v="1136" actId="1076"/>
          <ac:picMkLst>
            <pc:docMk/>
            <pc:sldMk cId="3538405760" sldId="300"/>
            <ac:picMk id="14" creationId="{F48E0639-97B9-145B-9DBA-F5F1E27A1DB6}"/>
          </ac:picMkLst>
        </pc:picChg>
        <pc:picChg chg="add mod">
          <ac:chgData name="Benjamin Banwart" userId="1116b3b0e2dc197b" providerId="LiveId" clId="{01826761-158E-4AD1-BD53-5E3FC0E8347E}" dt="2024-08-02T21:04:13.040" v="1155" actId="1076"/>
          <ac:picMkLst>
            <pc:docMk/>
            <pc:sldMk cId="3538405760" sldId="300"/>
            <ac:picMk id="15" creationId="{1960C9A2-DD5E-208E-3ECC-4EE115268098}"/>
          </ac:picMkLst>
        </pc:picChg>
        <pc:picChg chg="add del mod">
          <ac:chgData name="Benjamin Banwart" userId="1116b3b0e2dc197b" providerId="LiveId" clId="{01826761-158E-4AD1-BD53-5E3FC0E8347E}" dt="2024-08-02T21:07:40.329" v="1174" actId="478"/>
          <ac:picMkLst>
            <pc:docMk/>
            <pc:sldMk cId="3538405760" sldId="300"/>
            <ac:picMk id="17" creationId="{F13DEBE7-1698-215D-9384-41FD32203300}"/>
          </ac:picMkLst>
        </pc:picChg>
        <pc:picChg chg="add mod">
          <ac:chgData name="Benjamin Banwart" userId="1116b3b0e2dc197b" providerId="LiveId" clId="{01826761-158E-4AD1-BD53-5E3FC0E8347E}" dt="2024-08-02T21:02:42.904" v="1140" actId="1076"/>
          <ac:picMkLst>
            <pc:docMk/>
            <pc:sldMk cId="3538405760" sldId="300"/>
            <ac:picMk id="19" creationId="{9233CDCA-80E5-2095-98A7-DD7C52BA9296}"/>
          </ac:picMkLst>
        </pc:picChg>
        <pc:picChg chg="add mod">
          <ac:chgData name="Benjamin Banwart" userId="1116b3b0e2dc197b" providerId="LiveId" clId="{01826761-158E-4AD1-BD53-5E3FC0E8347E}" dt="2024-08-02T21:03:01.379" v="1143" actId="1076"/>
          <ac:picMkLst>
            <pc:docMk/>
            <pc:sldMk cId="3538405760" sldId="300"/>
            <ac:picMk id="24" creationId="{DD30A6FA-775C-10B9-B9D1-936544B0878C}"/>
          </ac:picMkLst>
        </pc:picChg>
        <pc:picChg chg="add mod">
          <ac:chgData name="Benjamin Banwart" userId="1116b3b0e2dc197b" providerId="LiveId" clId="{01826761-158E-4AD1-BD53-5E3FC0E8347E}" dt="2024-08-02T21:04:24.674" v="1159" actId="1076"/>
          <ac:picMkLst>
            <pc:docMk/>
            <pc:sldMk cId="3538405760" sldId="300"/>
            <ac:picMk id="25" creationId="{0C86147B-5A8F-78A9-49F5-EEC8F4EB10F1}"/>
          </ac:picMkLst>
        </pc:picChg>
        <pc:picChg chg="add mod">
          <ac:chgData name="Benjamin Banwart" userId="1116b3b0e2dc197b" providerId="LiveId" clId="{01826761-158E-4AD1-BD53-5E3FC0E8347E}" dt="2024-08-02T21:03:20.031" v="1147" actId="1076"/>
          <ac:picMkLst>
            <pc:docMk/>
            <pc:sldMk cId="3538405760" sldId="300"/>
            <ac:picMk id="26" creationId="{6C0013D7-FD19-EFCD-689B-9E1AEB982146}"/>
          </ac:picMkLst>
        </pc:picChg>
        <pc:picChg chg="add del mod">
          <ac:chgData name="Benjamin Banwart" userId="1116b3b0e2dc197b" providerId="LiveId" clId="{01826761-158E-4AD1-BD53-5E3FC0E8347E}" dt="2024-08-02T21:07:46.709" v="1176" actId="478"/>
          <ac:picMkLst>
            <pc:docMk/>
            <pc:sldMk cId="3538405760" sldId="300"/>
            <ac:picMk id="27" creationId="{54BD22B6-F1A2-F558-E451-C389D327EFA5}"/>
          </ac:picMkLst>
        </pc:picChg>
        <pc:picChg chg="add mod">
          <ac:chgData name="Benjamin Banwart" userId="1116b3b0e2dc197b" providerId="LiveId" clId="{01826761-158E-4AD1-BD53-5E3FC0E8347E}" dt="2024-08-02T21:03:33.281" v="1150"/>
          <ac:picMkLst>
            <pc:docMk/>
            <pc:sldMk cId="3538405760" sldId="300"/>
            <ac:picMk id="28" creationId="{E5F9869C-FE4D-36BF-FE43-4E7D33DF1027}"/>
          </ac:picMkLst>
        </pc:picChg>
        <pc:picChg chg="add mod">
          <ac:chgData name="Benjamin Banwart" userId="1116b3b0e2dc197b" providerId="LiveId" clId="{01826761-158E-4AD1-BD53-5E3FC0E8347E}" dt="2024-08-02T21:04:21.149" v="1157" actId="1076"/>
          <ac:picMkLst>
            <pc:docMk/>
            <pc:sldMk cId="3538405760" sldId="300"/>
            <ac:picMk id="31" creationId="{EFAC4D8A-D534-A1A1-9B73-2653D976F840}"/>
          </ac:picMkLst>
        </pc:picChg>
        <pc:picChg chg="add mod">
          <ac:chgData name="Benjamin Banwart" userId="1116b3b0e2dc197b" providerId="LiveId" clId="{01826761-158E-4AD1-BD53-5E3FC0E8347E}" dt="2024-08-02T21:04:34.700" v="1162" actId="1076"/>
          <ac:picMkLst>
            <pc:docMk/>
            <pc:sldMk cId="3538405760" sldId="300"/>
            <ac:picMk id="32" creationId="{4CAAAFC2-3A89-2771-07A2-F955E5432392}"/>
          </ac:picMkLst>
        </pc:picChg>
        <pc:picChg chg="add mod">
          <ac:chgData name="Benjamin Banwart" userId="1116b3b0e2dc197b" providerId="LiveId" clId="{01826761-158E-4AD1-BD53-5E3FC0E8347E}" dt="2024-08-02T21:04:40.934" v="1164" actId="1076"/>
          <ac:picMkLst>
            <pc:docMk/>
            <pc:sldMk cId="3538405760" sldId="300"/>
            <ac:picMk id="33" creationId="{38A409F8-2CE1-33EC-3F96-FA60C53DF359}"/>
          </ac:picMkLst>
        </pc:picChg>
        <pc:picChg chg="add mod">
          <ac:chgData name="Benjamin Banwart" userId="1116b3b0e2dc197b" providerId="LiveId" clId="{01826761-158E-4AD1-BD53-5E3FC0E8347E}" dt="2024-08-02T21:08:08.746" v="1182" actId="1076"/>
          <ac:picMkLst>
            <pc:docMk/>
            <pc:sldMk cId="3538405760" sldId="300"/>
            <ac:picMk id="34" creationId="{6F84836C-6520-98C4-0882-9E9491699818}"/>
          </ac:picMkLst>
        </pc:picChg>
        <pc:picChg chg="add mod">
          <ac:chgData name="Benjamin Banwart" userId="1116b3b0e2dc197b" providerId="LiveId" clId="{01826761-158E-4AD1-BD53-5E3FC0E8347E}" dt="2024-08-02T21:08:04.703" v="1181" actId="1076"/>
          <ac:picMkLst>
            <pc:docMk/>
            <pc:sldMk cId="3538405760" sldId="300"/>
            <ac:picMk id="35" creationId="{B16B74DF-5FAC-1146-3087-052A35B1A2B5}"/>
          </ac:picMkLst>
        </pc:picChg>
        <pc:cxnChg chg="add">
          <ac:chgData name="Benjamin Banwart" userId="1116b3b0e2dc197b" providerId="LiveId" clId="{01826761-158E-4AD1-BD53-5E3FC0E8347E}" dt="2024-08-05T21:24:43.403" v="1187" actId="11529"/>
          <ac:cxnSpMkLst>
            <pc:docMk/>
            <pc:sldMk cId="3538405760" sldId="300"/>
            <ac:cxnSpMk id="3" creationId="{7DF1BFF8-ADBB-09F2-8E0C-D7BFBBDC7523}"/>
          </ac:cxnSpMkLst>
        </pc:cxnChg>
        <pc:cxnChg chg="add">
          <ac:chgData name="Benjamin Banwart" userId="1116b3b0e2dc197b" providerId="LiveId" clId="{01826761-158E-4AD1-BD53-5E3FC0E8347E}" dt="2024-08-05T21:24:55.539" v="1188" actId="11529"/>
          <ac:cxnSpMkLst>
            <pc:docMk/>
            <pc:sldMk cId="3538405760" sldId="300"/>
            <ac:cxnSpMk id="5" creationId="{BA567994-C98C-777B-C915-CDAF7E2FE0E7}"/>
          </ac:cxnSpMkLst>
        </pc:cxnChg>
        <pc:cxnChg chg="add">
          <ac:chgData name="Benjamin Banwart" userId="1116b3b0e2dc197b" providerId="LiveId" clId="{01826761-158E-4AD1-BD53-5E3FC0E8347E}" dt="2024-08-05T21:25:04.411" v="1189" actId="11529"/>
          <ac:cxnSpMkLst>
            <pc:docMk/>
            <pc:sldMk cId="3538405760" sldId="300"/>
            <ac:cxnSpMk id="7" creationId="{B2471329-8375-25A9-DB1D-705082F9C28E}"/>
          </ac:cxnSpMkLst>
        </pc:cxnChg>
        <pc:cxnChg chg="add">
          <ac:chgData name="Benjamin Banwart" userId="1116b3b0e2dc197b" providerId="LiveId" clId="{01826761-158E-4AD1-BD53-5E3FC0E8347E}" dt="2024-08-05T21:25:12.649" v="1190" actId="11529"/>
          <ac:cxnSpMkLst>
            <pc:docMk/>
            <pc:sldMk cId="3538405760" sldId="300"/>
            <ac:cxnSpMk id="16" creationId="{E63D14B7-0C3E-CB54-1AD7-3E63FBB7C8D2}"/>
          </ac:cxnSpMkLst>
        </pc:cxnChg>
        <pc:cxnChg chg="add">
          <ac:chgData name="Benjamin Banwart" userId="1116b3b0e2dc197b" providerId="LiveId" clId="{01826761-158E-4AD1-BD53-5E3FC0E8347E}" dt="2024-08-05T21:25:23.013" v="1191" actId="11529"/>
          <ac:cxnSpMkLst>
            <pc:docMk/>
            <pc:sldMk cId="3538405760" sldId="300"/>
            <ac:cxnSpMk id="18" creationId="{F72CF8FA-4522-D9B4-78B4-E6EDEFDACFAD}"/>
          </ac:cxnSpMkLst>
        </pc:cxnChg>
        <pc:cxnChg chg="add">
          <ac:chgData name="Benjamin Banwart" userId="1116b3b0e2dc197b" providerId="LiveId" clId="{01826761-158E-4AD1-BD53-5E3FC0E8347E}" dt="2024-08-05T21:25:30.873" v="1192" actId="11529"/>
          <ac:cxnSpMkLst>
            <pc:docMk/>
            <pc:sldMk cId="3538405760" sldId="300"/>
            <ac:cxnSpMk id="21" creationId="{395DEB46-07FF-6B55-B814-7E2B6C9DDA6E}"/>
          </ac:cxnSpMkLst>
        </pc:cxnChg>
      </pc:sldChg>
      <pc:sldChg chg="addSp delSp modSp new del mod ord">
        <pc:chgData name="Benjamin Banwart" userId="1116b3b0e2dc197b" providerId="LiveId" clId="{01826761-158E-4AD1-BD53-5E3FC0E8347E}" dt="2024-08-05T21:31:01.130" v="1202" actId="47"/>
        <pc:sldMkLst>
          <pc:docMk/>
          <pc:sldMk cId="1233392070" sldId="301"/>
        </pc:sldMkLst>
        <pc:spChg chg="del">
          <ac:chgData name="Benjamin Banwart" userId="1116b3b0e2dc197b" providerId="LiveId" clId="{01826761-158E-4AD1-BD53-5E3FC0E8347E}" dt="2024-08-05T21:30:13.091" v="1196" actId="478"/>
          <ac:spMkLst>
            <pc:docMk/>
            <pc:sldMk cId="1233392070" sldId="301"/>
            <ac:spMk id="2" creationId="{3A6345AB-70BD-C4C3-F073-C5E0C745411C}"/>
          </ac:spMkLst>
        </pc:spChg>
        <pc:spChg chg="del mod">
          <ac:chgData name="Benjamin Banwart" userId="1116b3b0e2dc197b" providerId="LiveId" clId="{01826761-158E-4AD1-BD53-5E3FC0E8347E}" dt="2024-08-05T21:30:27.358" v="1200" actId="478"/>
          <ac:spMkLst>
            <pc:docMk/>
            <pc:sldMk cId="1233392070" sldId="301"/>
            <ac:spMk id="3" creationId="{123EDED1-0DD8-33CE-E400-25AF1232E3F6}"/>
          </ac:spMkLst>
        </pc:spChg>
        <pc:spChg chg="del">
          <ac:chgData name="Benjamin Banwart" userId="1116b3b0e2dc197b" providerId="LiveId" clId="{01826761-158E-4AD1-BD53-5E3FC0E8347E}" dt="2024-08-05T21:30:23.449" v="1197" actId="931"/>
          <ac:spMkLst>
            <pc:docMk/>
            <pc:sldMk cId="1233392070" sldId="301"/>
            <ac:spMk id="4" creationId="{A0133A26-A5D9-067B-9A10-CD87CC1428A1}"/>
          </ac:spMkLst>
        </pc:spChg>
        <pc:picChg chg="add mod">
          <ac:chgData name="Benjamin Banwart" userId="1116b3b0e2dc197b" providerId="LiveId" clId="{01826761-158E-4AD1-BD53-5E3FC0E8347E}" dt="2024-08-05T21:30:54.574" v="1201" actId="1076"/>
          <ac:picMkLst>
            <pc:docMk/>
            <pc:sldMk cId="1233392070" sldId="301"/>
            <ac:picMk id="6" creationId="{BB47DB7C-CEA2-C1D2-9EFC-F5D6BA11EC0E}"/>
          </ac:picMkLst>
        </pc:picChg>
      </pc:sldChg>
      <pc:sldChg chg="addSp delSp modSp new mod ord">
        <pc:chgData name="Benjamin Banwart" userId="1116b3b0e2dc197b" providerId="LiveId" clId="{01826761-158E-4AD1-BD53-5E3FC0E8347E}" dt="2024-08-07T21:37:20.379" v="1628" actId="120"/>
        <pc:sldMkLst>
          <pc:docMk/>
          <pc:sldMk cId="3246722119" sldId="301"/>
        </pc:sldMkLst>
        <pc:spChg chg="del">
          <ac:chgData name="Benjamin Banwart" userId="1116b3b0e2dc197b" providerId="LiveId" clId="{01826761-158E-4AD1-BD53-5E3FC0E8347E}" dt="2024-08-05T21:31:23.042" v="1204" actId="478"/>
          <ac:spMkLst>
            <pc:docMk/>
            <pc:sldMk cId="3246722119" sldId="301"/>
            <ac:spMk id="2" creationId="{3E486C8D-1ADA-93FE-2173-7069A4E9E88F}"/>
          </ac:spMkLst>
        </pc:spChg>
        <pc:spChg chg="del">
          <ac:chgData name="Benjamin Banwart" userId="1116b3b0e2dc197b" providerId="LiveId" clId="{01826761-158E-4AD1-BD53-5E3FC0E8347E}" dt="2024-08-05T21:31:24.529" v="1205" actId="478"/>
          <ac:spMkLst>
            <pc:docMk/>
            <pc:sldMk cId="3246722119" sldId="301"/>
            <ac:spMk id="3" creationId="{8BCB2C08-E9EF-24E9-62C1-04576A7BA918}"/>
          </ac:spMkLst>
        </pc:spChg>
        <pc:spChg chg="del">
          <ac:chgData name="Benjamin Banwart" userId="1116b3b0e2dc197b" providerId="LiveId" clId="{01826761-158E-4AD1-BD53-5E3FC0E8347E}" dt="2024-08-05T21:31:26.860" v="1206" actId="478"/>
          <ac:spMkLst>
            <pc:docMk/>
            <pc:sldMk cId="3246722119" sldId="301"/>
            <ac:spMk id="4" creationId="{CF1C673A-A2E8-AD4A-6900-B53E483E874D}"/>
          </ac:spMkLst>
        </pc:spChg>
        <pc:spChg chg="add del mod">
          <ac:chgData name="Benjamin Banwart" userId="1116b3b0e2dc197b" providerId="LiveId" clId="{01826761-158E-4AD1-BD53-5E3FC0E8347E}" dt="2024-08-05T21:32:01.131" v="1216"/>
          <ac:spMkLst>
            <pc:docMk/>
            <pc:sldMk cId="3246722119" sldId="301"/>
            <ac:spMk id="6" creationId="{B8FF4C1F-22BB-AE71-7AC3-77DAF75CEA73}"/>
          </ac:spMkLst>
        </pc:spChg>
        <pc:spChg chg="add mod">
          <ac:chgData name="Benjamin Banwart" userId="1116b3b0e2dc197b" providerId="LiveId" clId="{01826761-158E-4AD1-BD53-5E3FC0E8347E}" dt="2024-08-07T21:37:20.379" v="1628" actId="120"/>
          <ac:spMkLst>
            <pc:docMk/>
            <pc:sldMk cId="3246722119" sldId="301"/>
            <ac:spMk id="7" creationId="{5FD6F6AF-8447-AF39-35DA-C522857BE858}"/>
          </ac:spMkLst>
        </pc:spChg>
        <pc:spChg chg="add mod">
          <ac:chgData name="Benjamin Banwart" userId="1116b3b0e2dc197b" providerId="LiveId" clId="{01826761-158E-4AD1-BD53-5E3FC0E8347E}" dt="2024-08-05T21:38:59.579" v="1412" actId="1076"/>
          <ac:spMkLst>
            <pc:docMk/>
            <pc:sldMk cId="3246722119" sldId="301"/>
            <ac:spMk id="8" creationId="{B029F987-BCA2-09FC-1873-E2E53BDF72C5}"/>
          </ac:spMkLst>
        </pc:spChg>
        <pc:picChg chg="add mod">
          <ac:chgData name="Benjamin Banwart" userId="1116b3b0e2dc197b" providerId="LiveId" clId="{01826761-158E-4AD1-BD53-5E3FC0E8347E}" dt="2024-08-05T21:38:56.040" v="1411" actId="1076"/>
          <ac:picMkLst>
            <pc:docMk/>
            <pc:sldMk cId="3246722119" sldId="301"/>
            <ac:picMk id="5" creationId="{F210C091-A2EC-DF67-F157-66C7FADBC089}"/>
          </ac:picMkLst>
        </pc:picChg>
      </pc:sldChg>
      <pc:sldChg chg="addSp delSp modSp add mod">
        <pc:chgData name="Benjamin Banwart" userId="1116b3b0e2dc197b" providerId="LiveId" clId="{01826761-158E-4AD1-BD53-5E3FC0E8347E}" dt="2024-08-07T21:41:50.360" v="1745" actId="1076"/>
        <pc:sldMkLst>
          <pc:docMk/>
          <pc:sldMk cId="1387574504" sldId="302"/>
        </pc:sldMkLst>
        <pc:spChg chg="mod">
          <ac:chgData name="Benjamin Banwart" userId="1116b3b0e2dc197b" providerId="LiveId" clId="{01826761-158E-4AD1-BD53-5E3FC0E8347E}" dt="2024-08-07T21:41:22.115" v="1741" actId="1076"/>
          <ac:spMkLst>
            <pc:docMk/>
            <pc:sldMk cId="1387574504" sldId="302"/>
            <ac:spMk id="7" creationId="{5FD6F6AF-8447-AF39-35DA-C522857BE858}"/>
          </ac:spMkLst>
        </pc:spChg>
        <pc:spChg chg="del mod">
          <ac:chgData name="Benjamin Banwart" userId="1116b3b0e2dc197b" providerId="LiveId" clId="{01826761-158E-4AD1-BD53-5E3FC0E8347E}" dt="2024-08-07T21:30:00.743" v="1433"/>
          <ac:spMkLst>
            <pc:docMk/>
            <pc:sldMk cId="1387574504" sldId="302"/>
            <ac:spMk id="8" creationId="{B029F987-BCA2-09FC-1873-E2E53BDF72C5}"/>
          </ac:spMkLst>
        </pc:spChg>
        <pc:picChg chg="add mod">
          <ac:chgData name="Benjamin Banwart" userId="1116b3b0e2dc197b" providerId="LiveId" clId="{01826761-158E-4AD1-BD53-5E3FC0E8347E}" dt="2024-08-07T21:41:50.360" v="1745" actId="1076"/>
          <ac:picMkLst>
            <pc:docMk/>
            <pc:sldMk cId="1387574504" sldId="302"/>
            <ac:picMk id="3" creationId="{12BADF14-300F-1C96-0BCA-831B9F9D8101}"/>
          </ac:picMkLst>
        </pc:picChg>
        <pc:picChg chg="del">
          <ac:chgData name="Benjamin Banwart" userId="1116b3b0e2dc197b" providerId="LiveId" clId="{01826761-158E-4AD1-BD53-5E3FC0E8347E}" dt="2024-08-07T21:29:48.765" v="1419" actId="478"/>
          <ac:picMkLst>
            <pc:docMk/>
            <pc:sldMk cId="1387574504" sldId="302"/>
            <ac:picMk id="5" creationId="{F210C091-A2EC-DF67-F157-66C7FADBC089}"/>
          </ac:picMkLst>
        </pc:picChg>
      </pc:sldChg>
      <pc:sldChg chg="addSp delSp modSp add mod">
        <pc:chgData name="Benjamin Banwart" userId="1116b3b0e2dc197b" providerId="LiveId" clId="{01826761-158E-4AD1-BD53-5E3FC0E8347E}" dt="2024-08-08T20:35:35.315" v="1979" actId="20577"/>
        <pc:sldMkLst>
          <pc:docMk/>
          <pc:sldMk cId="2410054369" sldId="303"/>
        </pc:sldMkLst>
        <pc:spChg chg="mod">
          <ac:chgData name="Benjamin Banwart" userId="1116b3b0e2dc197b" providerId="LiveId" clId="{01826761-158E-4AD1-BD53-5E3FC0E8347E}" dt="2024-08-08T20:35:35.315" v="1979" actId="20577"/>
          <ac:spMkLst>
            <pc:docMk/>
            <pc:sldMk cId="2410054369" sldId="303"/>
            <ac:spMk id="7" creationId="{5FD6F6AF-8447-AF39-35DA-C522857BE858}"/>
          </ac:spMkLst>
        </pc:spChg>
        <pc:picChg chg="add del">
          <ac:chgData name="Benjamin Banwart" userId="1116b3b0e2dc197b" providerId="LiveId" clId="{01826761-158E-4AD1-BD53-5E3FC0E8347E}" dt="2024-08-08T20:15:23.097" v="1764" actId="478"/>
          <ac:picMkLst>
            <pc:docMk/>
            <pc:sldMk cId="2410054369" sldId="303"/>
            <ac:picMk id="3" creationId="{12BADF14-300F-1C96-0BCA-831B9F9D8101}"/>
          </ac:picMkLst>
        </pc:picChg>
        <pc:picChg chg="add mod">
          <ac:chgData name="Benjamin Banwart" userId="1116b3b0e2dc197b" providerId="LiveId" clId="{01826761-158E-4AD1-BD53-5E3FC0E8347E}" dt="2024-08-08T20:14:53.606" v="1763" actId="1076"/>
          <ac:picMkLst>
            <pc:docMk/>
            <pc:sldMk cId="2410054369" sldId="303"/>
            <ac:picMk id="4" creationId="{E0A90B16-13D0-A8A9-1765-F28B858B51B0}"/>
          </ac:picMkLst>
        </pc:picChg>
      </pc:sldChg>
      <pc:sldChg chg="addSp delSp modSp add mod">
        <pc:chgData name="Benjamin Banwart" userId="1116b3b0e2dc197b" providerId="LiveId" clId="{01826761-158E-4AD1-BD53-5E3FC0E8347E}" dt="2024-08-09T21:15:21.075" v="2401" actId="1076"/>
        <pc:sldMkLst>
          <pc:docMk/>
          <pc:sldMk cId="2752338871" sldId="304"/>
        </pc:sldMkLst>
        <pc:spChg chg="mod">
          <ac:chgData name="Benjamin Banwart" userId="1116b3b0e2dc197b" providerId="LiveId" clId="{01826761-158E-4AD1-BD53-5E3FC0E8347E}" dt="2024-08-09T21:15:21.075" v="2401" actId="1076"/>
          <ac:spMkLst>
            <pc:docMk/>
            <pc:sldMk cId="2752338871" sldId="304"/>
            <ac:spMk id="7" creationId="{5FD6F6AF-8447-AF39-35DA-C522857BE858}"/>
          </ac:spMkLst>
        </pc:spChg>
        <pc:picChg chg="add del mod">
          <ac:chgData name="Benjamin Banwart" userId="1116b3b0e2dc197b" providerId="LiveId" clId="{01826761-158E-4AD1-BD53-5E3FC0E8347E}" dt="2024-08-09T21:04:01.733" v="1987" actId="478"/>
          <ac:picMkLst>
            <pc:docMk/>
            <pc:sldMk cId="2752338871" sldId="304"/>
            <ac:picMk id="3" creationId="{018FD1A2-BA5B-DCCA-6FE4-36C8847D008F}"/>
          </ac:picMkLst>
        </pc:picChg>
        <pc:picChg chg="del">
          <ac:chgData name="Benjamin Banwart" userId="1116b3b0e2dc197b" providerId="LiveId" clId="{01826761-158E-4AD1-BD53-5E3FC0E8347E}" dt="2024-08-09T21:04:04.559" v="1988" actId="478"/>
          <ac:picMkLst>
            <pc:docMk/>
            <pc:sldMk cId="2752338871" sldId="304"/>
            <ac:picMk id="4" creationId="{E0A90B16-13D0-A8A9-1765-F28B858B51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8/13/24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1358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EDBB3-C345-4EAB-AB5D-9FB3AF589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EDBB3-C345-4EAB-AB5D-9FB3AF589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/>
              <a:t>Click to edit </a:t>
            </a:r>
            <a:r>
              <a:rPr lang="en-US" altLang="zh-CN" noProof="0"/>
              <a:t>Text </a:t>
            </a:r>
            <a:r>
              <a:rPr lang="en-US" noProof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961E3BB-2C11-84AB-73F9-2C024E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/>
          <a:lstStyle/>
          <a:p>
            <a:r>
              <a:rPr lang="en-US" altLang="zh-CN" dirty="0"/>
              <a:t>Kubernetes 101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62E1414-822B-C0D5-6B4C-4E488614A794}"/>
              </a:ext>
            </a:extLst>
          </p:cNvPr>
          <p:cNvSpPr txBox="1">
            <a:spLocks/>
          </p:cNvSpPr>
          <p:nvPr/>
        </p:nvSpPr>
        <p:spPr>
          <a:xfrm>
            <a:off x="1601366" y="4172084"/>
            <a:ext cx="1570612" cy="443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Benji Banwart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97BDC-87FB-0369-0B1E-66608FAD9CC0}"/>
              </a:ext>
            </a:extLst>
          </p:cNvPr>
          <p:cNvCxnSpPr>
            <a:cxnSpLocks/>
          </p:cNvCxnSpPr>
          <p:nvPr/>
        </p:nvCxnSpPr>
        <p:spPr>
          <a:xfrm>
            <a:off x="1484764" y="4203827"/>
            <a:ext cx="0" cy="65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6B48DD45-BE9F-6263-E8BD-C70434AA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36" y="1052422"/>
            <a:ext cx="4898757" cy="47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9BE88-966B-ED08-98FE-0308B08B75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420" y="1316736"/>
            <a:ext cx="9281160" cy="511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A690-6A88-A840-DEA7-2F3ED4C6242D}"/>
              </a:ext>
            </a:extLst>
          </p:cNvPr>
          <p:cNvSpPr txBox="1"/>
          <p:nvPr/>
        </p:nvSpPr>
        <p:spPr>
          <a:xfrm>
            <a:off x="752158" y="264724"/>
            <a:ext cx="5371984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Recap of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1FFC-C2BB-6F78-2890-8333B37C0D5B}"/>
              </a:ext>
            </a:extLst>
          </p:cNvPr>
          <p:cNvSpPr txBox="1"/>
          <p:nvPr/>
        </p:nvSpPr>
        <p:spPr>
          <a:xfrm>
            <a:off x="3054095" y="1478621"/>
            <a:ext cx="26151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A7823-0E94-D56D-ED74-F16ACAE6C30A}"/>
              </a:ext>
            </a:extLst>
          </p:cNvPr>
          <p:cNvSpPr>
            <a:spLocks/>
          </p:cNvSpPr>
          <p:nvPr/>
        </p:nvSpPr>
        <p:spPr>
          <a:xfrm>
            <a:off x="2012922" y="2899055"/>
            <a:ext cx="2432304" cy="2340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45923-3F81-A616-4C03-897BDDC4C9B0}"/>
              </a:ext>
            </a:extLst>
          </p:cNvPr>
          <p:cNvSpPr txBox="1"/>
          <p:nvPr/>
        </p:nvSpPr>
        <p:spPr>
          <a:xfrm>
            <a:off x="2255236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14" name="Picture 1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F48E0639-97B9-145B-9DBA-F5F1E27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37" y="3872484"/>
            <a:ext cx="798858" cy="777014"/>
          </a:xfrm>
          <a:prstGeom prst="rect">
            <a:avLst/>
          </a:prstGeom>
        </p:spPr>
      </p:pic>
      <p:pic>
        <p:nvPicPr>
          <p:cNvPr id="15" name="Picture 1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1960C9A2-DD5E-208E-3ECC-4EE11526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8" y="3860944"/>
            <a:ext cx="798858" cy="777014"/>
          </a:xfrm>
          <a:prstGeom prst="rect">
            <a:avLst/>
          </a:prstGeom>
        </p:spPr>
      </p:pic>
      <p:pic>
        <p:nvPicPr>
          <p:cNvPr id="19" name="Picture 18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9233CDCA-80E5-2095-98A7-DD7C52BA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42" y="2023983"/>
            <a:ext cx="798859" cy="7770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A48AE1-DE95-B2AD-C334-B1CF9F22FA51}"/>
              </a:ext>
            </a:extLst>
          </p:cNvPr>
          <p:cNvSpPr>
            <a:spLocks/>
          </p:cNvSpPr>
          <p:nvPr/>
        </p:nvSpPr>
        <p:spPr>
          <a:xfrm>
            <a:off x="4853799" y="2899054"/>
            <a:ext cx="2432304" cy="23404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272D9C-8F2E-2BAF-11DD-664A2728CF26}"/>
              </a:ext>
            </a:extLst>
          </p:cNvPr>
          <p:cNvSpPr>
            <a:spLocks/>
          </p:cNvSpPr>
          <p:nvPr/>
        </p:nvSpPr>
        <p:spPr>
          <a:xfrm>
            <a:off x="7694676" y="2899054"/>
            <a:ext cx="2432304" cy="23404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DD30A6FA-775C-10B9-B9D1-936544B0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70" y="2023983"/>
            <a:ext cx="798859" cy="777015"/>
          </a:xfrm>
          <a:prstGeom prst="rect">
            <a:avLst/>
          </a:prstGeom>
        </p:spPr>
      </p:pic>
      <p:pic>
        <p:nvPicPr>
          <p:cNvPr id="25" name="Picture 2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C86147B-5A8F-78A9-49F5-EEC8F4EB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61" y="3871071"/>
            <a:ext cx="798858" cy="777014"/>
          </a:xfrm>
          <a:prstGeom prst="rect">
            <a:avLst/>
          </a:prstGeom>
        </p:spPr>
      </p:pic>
      <p:pic>
        <p:nvPicPr>
          <p:cNvPr id="26" name="Picture 25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6C0013D7-FD19-EFCD-689B-9E1AEB9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8" y="3874807"/>
            <a:ext cx="798858" cy="7770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5E7F4-5D05-CD82-FFE8-74343CA09598}"/>
              </a:ext>
            </a:extLst>
          </p:cNvPr>
          <p:cNvSpPr txBox="1"/>
          <p:nvPr/>
        </p:nvSpPr>
        <p:spPr>
          <a:xfrm>
            <a:off x="5092273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BB828-3822-83A7-64BD-1C58F3757B0E}"/>
              </a:ext>
            </a:extLst>
          </p:cNvPr>
          <p:cNvSpPr txBox="1"/>
          <p:nvPr/>
        </p:nvSpPr>
        <p:spPr>
          <a:xfrm>
            <a:off x="7951094" y="3142370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31" name="Picture 30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EFAC4D8A-D534-A1A1-9B73-2653D97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00" y="2023983"/>
            <a:ext cx="798859" cy="777015"/>
          </a:xfrm>
          <a:prstGeom prst="rect">
            <a:avLst/>
          </a:prstGeom>
        </p:spPr>
      </p:pic>
      <p:pic>
        <p:nvPicPr>
          <p:cNvPr id="32" name="Picture 31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4CAAAFC2-3A89-2771-07A2-F955E543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06" y="3871071"/>
            <a:ext cx="798858" cy="777014"/>
          </a:xfrm>
          <a:prstGeom prst="rect">
            <a:avLst/>
          </a:prstGeom>
        </p:spPr>
      </p:pic>
      <p:pic>
        <p:nvPicPr>
          <p:cNvPr id="33" name="Picture 32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38A409F8-2CE1-33EC-3F96-FA60C53D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08" y="3871071"/>
            <a:ext cx="798858" cy="777014"/>
          </a:xfrm>
          <a:prstGeom prst="rect">
            <a:avLst/>
          </a:prstGeom>
        </p:spPr>
      </p:pic>
      <p:pic>
        <p:nvPicPr>
          <p:cNvPr id="34" name="Picture 3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F84836C-6520-98C4-0882-9E949169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550" y="5445364"/>
            <a:ext cx="798859" cy="777016"/>
          </a:xfrm>
          <a:prstGeom prst="rect">
            <a:avLst/>
          </a:prstGeom>
        </p:spPr>
      </p:pic>
      <p:pic>
        <p:nvPicPr>
          <p:cNvPr id="35" name="Picture 34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B16B74DF-5FAC-1146-3087-052A35B1A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41" y="5445364"/>
            <a:ext cx="798859" cy="7770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1BFF8-ADBB-09F2-8E0C-D7BFBBDC7523}"/>
              </a:ext>
            </a:extLst>
          </p:cNvPr>
          <p:cNvCxnSpPr/>
          <p:nvPr/>
        </p:nvCxnSpPr>
        <p:spPr>
          <a:xfrm>
            <a:off x="2829643" y="4648085"/>
            <a:ext cx="1373267" cy="10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67994-C98C-777B-C915-CDAF7E2FE0E7}"/>
              </a:ext>
            </a:extLst>
          </p:cNvPr>
          <p:cNvCxnSpPr/>
          <p:nvPr/>
        </p:nvCxnSpPr>
        <p:spPr>
          <a:xfrm>
            <a:off x="4059936" y="4648085"/>
            <a:ext cx="38529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471329-8375-25A9-DB1D-705082F9C28E}"/>
              </a:ext>
            </a:extLst>
          </p:cNvPr>
          <p:cNvCxnSpPr/>
          <p:nvPr/>
        </p:nvCxnSpPr>
        <p:spPr>
          <a:xfrm flipH="1">
            <a:off x="4853799" y="4727448"/>
            <a:ext cx="495441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D14B7-0C3E-CB54-1AD7-3E63FBB7C8D2}"/>
              </a:ext>
            </a:extLst>
          </p:cNvPr>
          <p:cNvCxnSpPr/>
          <p:nvPr/>
        </p:nvCxnSpPr>
        <p:spPr>
          <a:xfrm>
            <a:off x="6821424" y="4727448"/>
            <a:ext cx="464679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CF8FA-4522-D9B4-78B4-E6EDEFDACFAD}"/>
              </a:ext>
            </a:extLst>
          </p:cNvPr>
          <p:cNvCxnSpPr/>
          <p:nvPr/>
        </p:nvCxnSpPr>
        <p:spPr>
          <a:xfrm flipH="1">
            <a:off x="7694676" y="4648085"/>
            <a:ext cx="48006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DEB46-07FF-6B55-B814-7E2B6C9DDA6E}"/>
              </a:ext>
            </a:extLst>
          </p:cNvPr>
          <p:cNvCxnSpPr/>
          <p:nvPr/>
        </p:nvCxnSpPr>
        <p:spPr>
          <a:xfrm flipH="1">
            <a:off x="7932600" y="4727448"/>
            <a:ext cx="1377657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FC2-21DE-CDE7-FF0B-50C0A84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32" y="941966"/>
            <a:ext cx="6477000" cy="1115434"/>
          </a:xfrm>
        </p:spPr>
        <p:txBody>
          <a:bodyPr/>
          <a:lstStyle/>
          <a:p>
            <a:r>
              <a:rPr lang="en-US" dirty="0"/>
              <a:t>Time for a 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5955-EE7E-A4DF-BC5A-9E68137C0E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Kubernetes 101</a:t>
            </a:r>
            <a:endParaRPr lang="en-US" noProof="0" dirty="0"/>
          </a:p>
        </p:txBody>
      </p:sp>
      <p:pic>
        <p:nvPicPr>
          <p:cNvPr id="6" name="Picture 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9069F1DF-A014-F310-3644-AD31B61B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13" y="2005320"/>
            <a:ext cx="4331025" cy="42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FC2-21DE-CDE7-FF0B-50C0A84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032" y="1899733"/>
            <a:ext cx="6477000" cy="1115434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5955-EE7E-A4DF-BC5A-9E68137C0E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Kubernetes 101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31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Benji Banwart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 open-source platform designed to automate the deployment, scaling, and operation of application containers</a:t>
            </a:r>
          </a:p>
          <a:p>
            <a:r>
              <a:rPr lang="en-US" dirty="0"/>
              <a:t>Originally developed by Google and now maintained by the Cloud Native Computing Foundation (CNCF) as well as open-source contributors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816353"/>
            <a:ext cx="5162709" cy="420683"/>
          </a:xfrm>
        </p:spPr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419684"/>
            <a:ext cx="5162709" cy="2999404"/>
          </a:xfrm>
        </p:spPr>
        <p:txBody>
          <a:bodyPr/>
          <a:lstStyle/>
          <a:p>
            <a:r>
              <a:rPr lang="en-US" b="1" dirty="0"/>
              <a:t>Scalability:</a:t>
            </a:r>
            <a:r>
              <a:rPr lang="en-US" dirty="0"/>
              <a:t> Automatically manages the scaling of containerized applications</a:t>
            </a:r>
          </a:p>
          <a:p>
            <a:r>
              <a:rPr lang="en-US" b="1" dirty="0"/>
              <a:t>High Availability:</a:t>
            </a:r>
            <a:r>
              <a:rPr lang="en-US" dirty="0"/>
              <a:t> Ensures applications are always running and accessible</a:t>
            </a:r>
          </a:p>
          <a:p>
            <a:r>
              <a:rPr lang="en-US" b="1" dirty="0"/>
              <a:t>Flexibility:</a:t>
            </a:r>
            <a:r>
              <a:rPr lang="en-US" dirty="0"/>
              <a:t> Supports a wide range of container tools and orchestration platforms</a:t>
            </a:r>
          </a:p>
          <a:p>
            <a:r>
              <a:rPr lang="en-US" b="1" dirty="0"/>
              <a:t>Portability:</a:t>
            </a:r>
            <a:r>
              <a:rPr lang="en-US" dirty="0"/>
              <a:t> Enables consistent environments across development, testing, and production</a:t>
            </a:r>
          </a:p>
          <a:p>
            <a:r>
              <a:rPr lang="en-US" b="1" dirty="0"/>
              <a:t>Community Support:</a:t>
            </a:r>
            <a:r>
              <a:rPr lang="en-US" dirty="0"/>
              <a:t> Backed by a large, active community contributing to continuous improvement and innovation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314DF81-1F76-3EC4-20FE-94867A9F0F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1770" y="4416565"/>
            <a:ext cx="1877575" cy="506399"/>
          </a:xfrm>
        </p:spPr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65A67-333E-9FDE-3F4D-6F1490CD05E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8314" y="4416565"/>
            <a:ext cx="1877575" cy="506399"/>
          </a:xfrm>
        </p:spPr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1FB1-32FD-977D-CFCB-8217F9BBCF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3898" y="4416565"/>
            <a:ext cx="1877575" cy="506399"/>
          </a:xfrm>
        </p:spPr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A41C38-8994-77B4-37B3-A6684D71C50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5007731"/>
            <a:ext cx="1691687" cy="811178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91C3C8-C0E0-3CDB-4135-0B495B273F9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59482" y="4416565"/>
            <a:ext cx="1877575" cy="506399"/>
          </a:xfrm>
        </p:spPr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03F197-0195-A43B-2C57-AB0BCDBBC4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26990" y="4416565"/>
            <a:ext cx="2112737" cy="506399"/>
          </a:xfrm>
        </p:spPr>
        <p:txBody>
          <a:bodyPr/>
          <a:lstStyle/>
          <a:p>
            <a:r>
              <a:rPr lang="en-US" altLang="zh-CN" dirty="0"/>
              <a:t>Persistent Volume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C870EC-080F-C7D6-AACF-1819EA6B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8314" y="2073438"/>
            <a:ext cx="1891781" cy="1776186"/>
          </a:xfrm>
          <a:prstGeom prst="rect">
            <a:avLst/>
          </a:prstGeom>
        </p:spPr>
      </p:pic>
      <p:pic>
        <p:nvPicPr>
          <p:cNvPr id="26" name="Picture 2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47CAD477-C5C4-26A7-E5A6-9F44933E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8" y="2073439"/>
            <a:ext cx="1826117" cy="1776185"/>
          </a:xfrm>
          <a:prstGeom prst="rect">
            <a:avLst/>
          </a:prstGeom>
        </p:spPr>
      </p:pic>
      <p:pic>
        <p:nvPicPr>
          <p:cNvPr id="31" name="Picture 30" descr="A blue hexagon with white outline&#10;&#10;Description automatically generated">
            <a:extLst>
              <a:ext uri="{FF2B5EF4-FFF2-40B4-BE49-F238E27FC236}">
                <a16:creationId xmlns:a16="http://schemas.microsoft.com/office/drawing/2014/main" id="{EEC3E09C-0BA0-784F-FBFC-387E390B8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162" y="2073438"/>
            <a:ext cx="1891781" cy="1776186"/>
          </a:xfrm>
          <a:prstGeom prst="rect">
            <a:avLst/>
          </a:prstGeom>
        </p:spPr>
      </p:pic>
      <p:pic>
        <p:nvPicPr>
          <p:cNvPr id="42" name="Picture 41" descr="A blue hexagon with white outline on it&#10;&#10;Description automatically generated">
            <a:extLst>
              <a:ext uri="{FF2B5EF4-FFF2-40B4-BE49-F238E27FC236}">
                <a16:creationId xmlns:a16="http://schemas.microsoft.com/office/drawing/2014/main" id="{1D6A92B6-9C36-DC99-1C09-3A81C4A1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076" y="2073438"/>
            <a:ext cx="1891781" cy="1776186"/>
          </a:xfrm>
          <a:prstGeom prst="rect">
            <a:avLst/>
          </a:prstGeom>
        </p:spPr>
      </p:pic>
      <p:pic>
        <p:nvPicPr>
          <p:cNvPr id="46" name="Picture 45" descr="A blue hexagon with a white circle on it&#10;&#10;Description automatically generated">
            <a:extLst>
              <a:ext uri="{FF2B5EF4-FFF2-40B4-BE49-F238E27FC236}">
                <a16:creationId xmlns:a16="http://schemas.microsoft.com/office/drawing/2014/main" id="{205E1615-795B-B377-5E8E-193761DAE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991" y="2073438"/>
            <a:ext cx="1891781" cy="17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9BE88-966B-ED08-98FE-0308B08B75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420" y="1316736"/>
            <a:ext cx="9281160" cy="511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A690-6A88-A840-DEA7-2F3ED4C6242D}"/>
              </a:ext>
            </a:extLst>
          </p:cNvPr>
          <p:cNvSpPr txBox="1"/>
          <p:nvPr/>
        </p:nvSpPr>
        <p:spPr>
          <a:xfrm>
            <a:off x="437166" y="264724"/>
            <a:ext cx="6001964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Kubernetes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1FFC-C2BB-6F78-2890-8333B37C0D5B}"/>
              </a:ext>
            </a:extLst>
          </p:cNvPr>
          <p:cNvSpPr txBox="1"/>
          <p:nvPr/>
        </p:nvSpPr>
        <p:spPr>
          <a:xfrm>
            <a:off x="3054095" y="1464758"/>
            <a:ext cx="26151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A7823-0E94-D56D-ED74-F16ACAE6C30A}"/>
              </a:ext>
            </a:extLst>
          </p:cNvPr>
          <p:cNvSpPr>
            <a:spLocks/>
          </p:cNvSpPr>
          <p:nvPr/>
        </p:nvSpPr>
        <p:spPr>
          <a:xfrm>
            <a:off x="2012922" y="2899055"/>
            <a:ext cx="2432304" cy="2340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45923-3F81-A616-4C03-897BDDC4C9B0}"/>
              </a:ext>
            </a:extLst>
          </p:cNvPr>
          <p:cNvSpPr txBox="1"/>
          <p:nvPr/>
        </p:nvSpPr>
        <p:spPr>
          <a:xfrm>
            <a:off x="2255236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14" name="Picture 1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F48E0639-97B9-145B-9DBA-F5F1E27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37" y="3872484"/>
            <a:ext cx="798858" cy="777014"/>
          </a:xfrm>
          <a:prstGeom prst="rect">
            <a:avLst/>
          </a:prstGeom>
        </p:spPr>
      </p:pic>
      <p:pic>
        <p:nvPicPr>
          <p:cNvPr id="15" name="Picture 1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1960C9A2-DD5E-208E-3ECC-4EE11526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8" y="3860944"/>
            <a:ext cx="798858" cy="777014"/>
          </a:xfrm>
          <a:prstGeom prst="rect">
            <a:avLst/>
          </a:prstGeom>
        </p:spPr>
      </p:pic>
      <p:pic>
        <p:nvPicPr>
          <p:cNvPr id="19" name="Picture 18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9233CDCA-80E5-2095-98A7-DD7C52BA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42" y="2023983"/>
            <a:ext cx="798859" cy="7770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A48AE1-DE95-B2AD-C334-B1CF9F22FA51}"/>
              </a:ext>
            </a:extLst>
          </p:cNvPr>
          <p:cNvSpPr>
            <a:spLocks/>
          </p:cNvSpPr>
          <p:nvPr/>
        </p:nvSpPr>
        <p:spPr>
          <a:xfrm>
            <a:off x="4853799" y="2899054"/>
            <a:ext cx="2432304" cy="23404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272D9C-8F2E-2BAF-11DD-664A2728CF26}"/>
              </a:ext>
            </a:extLst>
          </p:cNvPr>
          <p:cNvSpPr>
            <a:spLocks/>
          </p:cNvSpPr>
          <p:nvPr/>
        </p:nvSpPr>
        <p:spPr>
          <a:xfrm>
            <a:off x="7694676" y="2899054"/>
            <a:ext cx="2432304" cy="23404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DD30A6FA-775C-10B9-B9D1-936544B0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70" y="2023983"/>
            <a:ext cx="798859" cy="777015"/>
          </a:xfrm>
          <a:prstGeom prst="rect">
            <a:avLst/>
          </a:prstGeom>
        </p:spPr>
      </p:pic>
      <p:pic>
        <p:nvPicPr>
          <p:cNvPr id="25" name="Picture 2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C86147B-5A8F-78A9-49F5-EEC8F4EB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61" y="3871071"/>
            <a:ext cx="798858" cy="777014"/>
          </a:xfrm>
          <a:prstGeom prst="rect">
            <a:avLst/>
          </a:prstGeom>
        </p:spPr>
      </p:pic>
      <p:pic>
        <p:nvPicPr>
          <p:cNvPr id="26" name="Picture 25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6C0013D7-FD19-EFCD-689B-9E1AEB9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8" y="3874807"/>
            <a:ext cx="798858" cy="7770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5E7F4-5D05-CD82-FFE8-74343CA09598}"/>
              </a:ext>
            </a:extLst>
          </p:cNvPr>
          <p:cNvSpPr txBox="1"/>
          <p:nvPr/>
        </p:nvSpPr>
        <p:spPr>
          <a:xfrm>
            <a:off x="5092273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BB828-3822-83A7-64BD-1C58F3757B0E}"/>
              </a:ext>
            </a:extLst>
          </p:cNvPr>
          <p:cNvSpPr txBox="1"/>
          <p:nvPr/>
        </p:nvSpPr>
        <p:spPr>
          <a:xfrm>
            <a:off x="7951094" y="3142370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31" name="Picture 30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EFAC4D8A-D534-A1A1-9B73-2653D97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00" y="2023983"/>
            <a:ext cx="798859" cy="777015"/>
          </a:xfrm>
          <a:prstGeom prst="rect">
            <a:avLst/>
          </a:prstGeom>
        </p:spPr>
      </p:pic>
      <p:pic>
        <p:nvPicPr>
          <p:cNvPr id="32" name="Picture 31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4CAAAFC2-3A89-2771-07A2-F955E543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06" y="3871071"/>
            <a:ext cx="798858" cy="777014"/>
          </a:xfrm>
          <a:prstGeom prst="rect">
            <a:avLst/>
          </a:prstGeom>
        </p:spPr>
      </p:pic>
      <p:pic>
        <p:nvPicPr>
          <p:cNvPr id="33" name="Picture 32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38A409F8-2CE1-33EC-3F96-FA60C53D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08" y="3871071"/>
            <a:ext cx="798858" cy="777014"/>
          </a:xfrm>
          <a:prstGeom prst="rect">
            <a:avLst/>
          </a:prstGeom>
        </p:spPr>
      </p:pic>
      <p:pic>
        <p:nvPicPr>
          <p:cNvPr id="34" name="Picture 3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F84836C-6520-98C4-0882-9E949169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550" y="5445364"/>
            <a:ext cx="798859" cy="777016"/>
          </a:xfrm>
          <a:prstGeom prst="rect">
            <a:avLst/>
          </a:prstGeom>
        </p:spPr>
      </p:pic>
      <p:pic>
        <p:nvPicPr>
          <p:cNvPr id="35" name="Picture 34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B16B74DF-5FAC-1146-3087-052A35B1A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41" y="5445364"/>
            <a:ext cx="798859" cy="7770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1BFF8-ADBB-09F2-8E0C-D7BFBBDC7523}"/>
              </a:ext>
            </a:extLst>
          </p:cNvPr>
          <p:cNvCxnSpPr/>
          <p:nvPr/>
        </p:nvCxnSpPr>
        <p:spPr>
          <a:xfrm>
            <a:off x="2829643" y="4648085"/>
            <a:ext cx="1373267" cy="10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67994-C98C-777B-C915-CDAF7E2FE0E7}"/>
              </a:ext>
            </a:extLst>
          </p:cNvPr>
          <p:cNvCxnSpPr/>
          <p:nvPr/>
        </p:nvCxnSpPr>
        <p:spPr>
          <a:xfrm>
            <a:off x="4059936" y="4648085"/>
            <a:ext cx="38529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471329-8375-25A9-DB1D-705082F9C28E}"/>
              </a:ext>
            </a:extLst>
          </p:cNvPr>
          <p:cNvCxnSpPr/>
          <p:nvPr/>
        </p:nvCxnSpPr>
        <p:spPr>
          <a:xfrm flipH="1">
            <a:off x="4853799" y="4727448"/>
            <a:ext cx="495441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D14B7-0C3E-CB54-1AD7-3E63FBB7C8D2}"/>
              </a:ext>
            </a:extLst>
          </p:cNvPr>
          <p:cNvCxnSpPr/>
          <p:nvPr/>
        </p:nvCxnSpPr>
        <p:spPr>
          <a:xfrm>
            <a:off x="6821424" y="4727448"/>
            <a:ext cx="464679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CF8FA-4522-D9B4-78B4-E6EDEFDACFAD}"/>
              </a:ext>
            </a:extLst>
          </p:cNvPr>
          <p:cNvCxnSpPr/>
          <p:nvPr/>
        </p:nvCxnSpPr>
        <p:spPr>
          <a:xfrm flipH="1">
            <a:off x="7694676" y="4648085"/>
            <a:ext cx="48006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DEB46-07FF-6B55-B814-7E2B6C9DDA6E}"/>
              </a:ext>
            </a:extLst>
          </p:cNvPr>
          <p:cNvCxnSpPr/>
          <p:nvPr/>
        </p:nvCxnSpPr>
        <p:spPr>
          <a:xfrm flipH="1">
            <a:off x="7932600" y="4727448"/>
            <a:ext cx="1377657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F210C091-A2EC-DF67-F157-66C7FADB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98" y="1451651"/>
            <a:ext cx="3161063" cy="307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179681" y="2459504"/>
            <a:ext cx="487375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set of nodes (machines) that run containerized applications managed by Kubernetes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Contains the Control Plane and the 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9F987-BCA2-09FC-1873-E2E53BDF72C5}"/>
              </a:ext>
            </a:extLst>
          </p:cNvPr>
          <p:cNvSpPr txBox="1"/>
          <p:nvPr/>
        </p:nvSpPr>
        <p:spPr>
          <a:xfrm>
            <a:off x="1528569" y="4770960"/>
            <a:ext cx="347472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467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197969" y="1843950"/>
            <a:ext cx="487375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physical or virtual machine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Contains pods and other middleware that is required to run applications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Responsible for running the containerized applications and providing the necessary computing resources</a:t>
            </a:r>
          </a:p>
        </p:txBody>
      </p:sp>
      <p:pic>
        <p:nvPicPr>
          <p:cNvPr id="3" name="Picture 2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12BADF14-300F-1C96-0BCA-831B9F9D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5" y="1488229"/>
            <a:ext cx="3259217" cy="31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1149901"/>
            <a:ext cx="4873752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smallest and most basic deployable unit in Kubernetes, representing a single instance of a running process in the cluster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run one or more containers, which share the same network namespace and storage volumes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Self Healing - Can be replaced if one fails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Can be duplicated in order to properly scale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Each </a:t>
            </a: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will have its own IP address</a:t>
            </a:r>
          </a:p>
        </p:txBody>
      </p:sp>
      <p:pic>
        <p:nvPicPr>
          <p:cNvPr id="4" name="Picture 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E0A90B16-13D0-A8A9-1765-F28B858B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9"/>
            <a:ext cx="32592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1666537"/>
            <a:ext cx="4873752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Defines a logical set of pods and a policy for accessing them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Provides a single, stable endpoint to access a group of pods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Facilitates communication between pods as well as incoming communication from external sources (outside the cluster)</a:t>
            </a:r>
          </a:p>
        </p:txBody>
      </p:sp>
      <p:pic>
        <p:nvPicPr>
          <p:cNvPr id="3" name="Picture 2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018FD1A2-BA5B-DCCA-6FE4-36C8847D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8"/>
            <a:ext cx="32592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2314237"/>
            <a:ext cx="487375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Provides a way for users to store and persist data independently of the lifecycle of Pods – (stateful apps)</a:t>
            </a:r>
          </a:p>
        </p:txBody>
      </p:sp>
      <p:pic>
        <p:nvPicPr>
          <p:cNvPr id="4" name="Picture 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D20EC13-4147-D088-497A-F044C13D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8"/>
            <a:ext cx="3272361" cy="3170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AB5D5-D0CD-6577-C177-FBBD6DAFFDC9}"/>
              </a:ext>
            </a:extLst>
          </p:cNvPr>
          <p:cNvSpPr txBox="1"/>
          <p:nvPr/>
        </p:nvSpPr>
        <p:spPr>
          <a:xfrm>
            <a:off x="2133853" y="5185106"/>
            <a:ext cx="21377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Persistent Volume</a:t>
            </a:r>
          </a:p>
        </p:txBody>
      </p:sp>
    </p:spTree>
    <p:extLst>
      <p:ext uri="{BB962C8B-B14F-4D97-AF65-F5344CB8AC3E}">
        <p14:creationId xmlns:p14="http://schemas.microsoft.com/office/powerpoint/2010/main" val="17888035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3218</TotalTime>
  <Words>329</Words>
  <Application>Microsoft Macintosh PowerPoint</Application>
  <PresentationFormat>Widescreen</PresentationFormat>
  <Paragraphs>66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</vt:lpstr>
      <vt:lpstr>Abadi</vt:lpstr>
      <vt:lpstr>Arial</vt:lpstr>
      <vt:lpstr>Calibri</vt:lpstr>
      <vt:lpstr>Nirmala UI Semilight</vt:lpstr>
      <vt:lpstr>Posterama</vt:lpstr>
      <vt:lpstr>Posterama Text Black</vt:lpstr>
      <vt:lpstr>Posterama Text SemiBold</vt:lpstr>
      <vt:lpstr>Custom</vt:lpstr>
      <vt:lpstr>Kubernetes 101</vt:lpstr>
      <vt:lpstr>Overview</vt:lpstr>
      <vt:lpstr>Basic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a Demonstration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Banwart</dc:creator>
  <cp:lastModifiedBy>Benjamin Banwart</cp:lastModifiedBy>
  <cp:revision>1</cp:revision>
  <dcterms:created xsi:type="dcterms:W3CDTF">2024-07-30T17:24:06Z</dcterms:created>
  <dcterms:modified xsi:type="dcterms:W3CDTF">2024-08-15T17:25:54Z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