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136" y="-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D80FD-59BF-437E-A9C3-D79AE1FA76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F9252-AB96-47CD-82A2-FF000D9EB6F4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A0815741-EDB4-4A35-828A-9343A0D8B855}" type="parTrans" cxnId="{A247E2D4-B7D3-4B22-849F-14F735EBE2DD}">
      <dgm:prSet/>
      <dgm:spPr/>
      <dgm:t>
        <a:bodyPr/>
        <a:lstStyle/>
        <a:p>
          <a:endParaRPr lang="en-US"/>
        </a:p>
      </dgm:t>
    </dgm:pt>
    <dgm:pt modelId="{EAAA423D-61F0-49A2-B5E3-B8641C18A3F5}" type="sibTrans" cxnId="{A247E2D4-B7D3-4B22-849F-14F735EBE2DD}">
      <dgm:prSet/>
      <dgm:spPr/>
      <dgm:t>
        <a:bodyPr/>
        <a:lstStyle/>
        <a:p>
          <a:endParaRPr lang="en-US"/>
        </a:p>
      </dgm:t>
    </dgm:pt>
    <dgm:pt modelId="{077ED888-3800-4D9D-B799-A11F5F57648B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67188769-DC91-47DD-B888-8D8C3F74044F}" type="parTrans" cxnId="{9751B7F1-95ED-4173-8710-645F4D2EE8ED}">
      <dgm:prSet/>
      <dgm:spPr/>
      <dgm:t>
        <a:bodyPr/>
        <a:lstStyle/>
        <a:p>
          <a:endParaRPr lang="en-US"/>
        </a:p>
      </dgm:t>
    </dgm:pt>
    <dgm:pt modelId="{056E3F11-E1F7-4873-9AA1-1DB783615AB0}" type="sibTrans" cxnId="{9751B7F1-95ED-4173-8710-645F4D2EE8ED}">
      <dgm:prSet/>
      <dgm:spPr/>
      <dgm:t>
        <a:bodyPr/>
        <a:lstStyle/>
        <a:p>
          <a:endParaRPr lang="en-US"/>
        </a:p>
      </dgm:t>
    </dgm:pt>
    <dgm:pt modelId="{A2B787CC-BFB5-4587-BC6B-EA278CE95D42}">
      <dgm:prSet phldrT="[Text]"/>
      <dgm:spPr/>
      <dgm:t>
        <a:bodyPr/>
        <a:lstStyle/>
        <a:p>
          <a:r>
            <a:rPr lang="en-US" dirty="0" smtClean="0"/>
            <a:t>-BJCP Style guidelines</a:t>
          </a:r>
          <a:br>
            <a:rPr lang="en-US" dirty="0" smtClean="0"/>
          </a:br>
          <a:r>
            <a:rPr lang="en-US" dirty="0" smtClean="0"/>
            <a:t>-System Constants</a:t>
          </a:r>
          <a:endParaRPr lang="en-US" dirty="0"/>
        </a:p>
      </dgm:t>
    </dgm:pt>
    <dgm:pt modelId="{CBE02C49-0B77-4150-AC0B-5531A2A6C9E2}" type="parTrans" cxnId="{996FA515-6604-4333-9D9E-D702460A12BE}">
      <dgm:prSet/>
      <dgm:spPr/>
      <dgm:t>
        <a:bodyPr/>
        <a:lstStyle/>
        <a:p>
          <a:endParaRPr lang="en-US"/>
        </a:p>
      </dgm:t>
    </dgm:pt>
    <dgm:pt modelId="{325801F1-A90D-4F93-8C88-95DD77217FC0}" type="sibTrans" cxnId="{996FA515-6604-4333-9D9E-D702460A12BE}">
      <dgm:prSet/>
      <dgm:spPr/>
      <dgm:t>
        <a:bodyPr/>
        <a:lstStyle/>
        <a:p>
          <a:endParaRPr lang="en-US"/>
        </a:p>
      </dgm:t>
    </dgm:pt>
    <dgm:pt modelId="{75AD7627-B35B-4D8E-BFE9-BC99E23C2402}">
      <dgm:prSet phldrT="[Text]"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7CF88BDD-D1BC-4AE4-B7A0-9C7B97B6DC74}" type="parTrans" cxnId="{28A64B38-4B43-48ED-91CB-75B9921BD2E3}">
      <dgm:prSet/>
      <dgm:spPr/>
    </dgm:pt>
    <dgm:pt modelId="{328EF00B-318E-4360-96E7-3BA281023E7F}" type="sibTrans" cxnId="{28A64B38-4B43-48ED-91CB-75B9921BD2E3}">
      <dgm:prSet/>
      <dgm:spPr/>
    </dgm:pt>
    <dgm:pt modelId="{3A346293-E670-4444-8ED8-B291D4692B34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B369D75F-A765-43E9-A84E-8559E39678A4}" type="parTrans" cxnId="{1E82FF54-BEAB-43EB-816C-55257DCDEBFB}">
      <dgm:prSet/>
      <dgm:spPr/>
    </dgm:pt>
    <dgm:pt modelId="{95AD2A53-A1D2-4C87-99A4-B307763E5083}" type="sibTrans" cxnId="{1E82FF54-BEAB-43EB-816C-55257DCDEBFB}">
      <dgm:prSet/>
      <dgm:spPr/>
    </dgm:pt>
    <dgm:pt modelId="{BF91500C-BBBC-409F-9C51-10EE187C037E}">
      <dgm:prSet phldrT="[Text]"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F5921F16-09D3-4706-A62A-CD7F2CF104EE}" type="parTrans" cxnId="{B751933A-ACC7-45CF-BA1D-08E9F4D1C58D}">
      <dgm:prSet/>
      <dgm:spPr/>
    </dgm:pt>
    <dgm:pt modelId="{EF46F9D2-F978-4138-92DB-2E6AD32FADBC}" type="sibTrans" cxnId="{B751933A-ACC7-45CF-BA1D-08E9F4D1C58D}">
      <dgm:prSet/>
      <dgm:spPr/>
    </dgm:pt>
    <dgm:pt modelId="{B90E6CA3-1E6C-4CDA-B52F-1BB2467F63A5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2CCF69D3-4CC6-4DD5-AFB0-6A88205BC53D}" type="parTrans" cxnId="{EACE51FF-42BD-4BD0-B2C4-3D585D1682F6}">
      <dgm:prSet/>
      <dgm:spPr/>
    </dgm:pt>
    <dgm:pt modelId="{E6713030-2535-4FF2-8E22-46D71DA3EC7B}" type="sibTrans" cxnId="{EACE51FF-42BD-4BD0-B2C4-3D585D1682F6}">
      <dgm:prSet/>
      <dgm:spPr/>
    </dgm:pt>
    <dgm:pt modelId="{2FC25C45-FB31-4AC9-8EB0-3A99601FF7AD}">
      <dgm:prSet phldrT="[Text]"/>
      <dgm:spPr/>
      <dgm:t>
        <a:bodyPr/>
        <a:lstStyle/>
        <a:p>
          <a:r>
            <a:rPr lang="en-US" dirty="0" smtClean="0"/>
            <a:t>Main Sections</a:t>
          </a:r>
          <a:endParaRPr lang="en-US" dirty="0"/>
        </a:p>
      </dgm:t>
    </dgm:pt>
    <dgm:pt modelId="{CE508632-2F5D-4ADE-A18D-2D1627BE15D8}" type="parTrans" cxnId="{839827EA-B15F-4BAE-BCE7-6FAE8D6092AC}">
      <dgm:prSet/>
      <dgm:spPr/>
    </dgm:pt>
    <dgm:pt modelId="{EF2BF3D2-832B-4366-9DA4-9D7C791A2854}" type="sibTrans" cxnId="{839827EA-B15F-4BAE-BCE7-6FAE8D6092AC}">
      <dgm:prSet/>
      <dgm:spPr/>
    </dgm:pt>
    <dgm:pt modelId="{704973B4-B62F-4E06-BC1C-A37BA4579FC4}">
      <dgm:prSet phldrT="[Text]"/>
      <dgm:spPr/>
      <dgm:t>
        <a:bodyPr/>
        <a:lstStyle/>
        <a:p>
          <a:r>
            <a:rPr lang="en-US" dirty="0" smtClean="0"/>
            <a:t>Sub-Sections</a:t>
          </a:r>
          <a:endParaRPr lang="en-US" dirty="0"/>
        </a:p>
      </dgm:t>
    </dgm:pt>
    <dgm:pt modelId="{07FB83FD-BD81-4995-AE3C-00D9A2D907D0}" type="parTrans" cxnId="{22FE877B-37AF-4CC4-BC2B-D7A64A3A719C}">
      <dgm:prSet/>
      <dgm:spPr/>
    </dgm:pt>
    <dgm:pt modelId="{9AAF66D0-BF45-4343-BBF8-337F2C673CD0}" type="sibTrans" cxnId="{22FE877B-37AF-4CC4-BC2B-D7A64A3A719C}">
      <dgm:prSet/>
      <dgm:spPr/>
    </dgm:pt>
    <dgm:pt modelId="{493ADE87-9D37-4DF7-AD79-A59DAE7AD72C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B2E78F8B-05B5-43DC-903F-F03AE88DC09E}" type="parTrans" cxnId="{67AFF4D5-D190-428A-A8BF-4222CB347FFA}">
      <dgm:prSet/>
      <dgm:spPr/>
    </dgm:pt>
    <dgm:pt modelId="{8FF8A3A7-1CDA-4F82-A4BB-2401F7A0028D}" type="sibTrans" cxnId="{67AFF4D5-D190-428A-A8BF-4222CB347FFA}">
      <dgm:prSet/>
      <dgm:spPr/>
    </dgm:pt>
    <dgm:pt modelId="{04EE558E-F013-4F6A-8DAC-4758415AA52A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9C8C414E-66AA-4647-80B8-6006495EDDD2}" type="parTrans" cxnId="{A48326BD-49F5-41C2-9D3B-C9A7221C763E}">
      <dgm:prSet/>
      <dgm:spPr/>
    </dgm:pt>
    <dgm:pt modelId="{03D41A1A-3DAA-431F-9EB4-B97DC5537885}" type="sibTrans" cxnId="{A48326BD-49F5-41C2-9D3B-C9A7221C763E}">
      <dgm:prSet/>
      <dgm:spPr/>
    </dgm:pt>
    <dgm:pt modelId="{C711BE50-CFD9-4BD1-B3D0-60626A96D2D9}">
      <dgm:prSet phldrT="[Text]"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E50C4DE4-5EC4-45CD-B781-F0A383B7F2AF}" type="parTrans" cxnId="{8FD9FC8B-D12D-4E32-88AE-FD919B66B32A}">
      <dgm:prSet/>
      <dgm:spPr/>
    </dgm:pt>
    <dgm:pt modelId="{A86F99E8-AA26-4E2A-8E34-F6AE7E20FD1B}" type="sibTrans" cxnId="{8FD9FC8B-D12D-4E32-88AE-FD919B66B32A}">
      <dgm:prSet/>
      <dgm:spPr/>
    </dgm:pt>
    <dgm:pt modelId="{C954E9FF-C7D5-4F34-A53F-265D34FC5B00}">
      <dgm:prSet phldrT="[Text]"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63299A5B-308D-4855-A7D1-7D5B4491F75A}" type="parTrans" cxnId="{FFB1135A-A017-4159-ACF9-9423FA661D58}">
      <dgm:prSet/>
      <dgm:spPr/>
    </dgm:pt>
    <dgm:pt modelId="{9E36B2B8-2682-4E28-934E-AEB367ACBD31}" type="sibTrans" cxnId="{FFB1135A-A017-4159-ACF9-9423FA661D58}">
      <dgm:prSet/>
      <dgm:spPr/>
    </dgm:pt>
    <dgm:pt modelId="{DD59C67E-D05D-48A5-844C-3FC852C65555}">
      <dgm:prSet phldrT="[Text]"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CD4DCCDF-6B06-48A3-B60B-A33DE5BC131B}" type="parTrans" cxnId="{7EB4F415-7495-40AC-B1C9-D3F4C0B10A92}">
      <dgm:prSet/>
      <dgm:spPr/>
    </dgm:pt>
    <dgm:pt modelId="{9DBBE901-6D4D-4D95-A62C-827ACBCE82D5}" type="sibTrans" cxnId="{7EB4F415-7495-40AC-B1C9-D3F4C0B10A92}">
      <dgm:prSet/>
      <dgm:spPr/>
    </dgm:pt>
    <dgm:pt modelId="{C0FC89D0-ED88-47AB-AAD7-E123012EFEC5}">
      <dgm:prSet phldrT="[Text]"/>
      <dgm:spPr/>
      <dgm:t>
        <a:bodyPr/>
        <a:lstStyle/>
        <a:p>
          <a:r>
            <a:rPr lang="en-US" dirty="0" smtClean="0"/>
            <a:t>Volumes</a:t>
          </a:r>
          <a:endParaRPr lang="en-US" dirty="0"/>
        </a:p>
      </dgm:t>
    </dgm:pt>
    <dgm:pt modelId="{356BFEC2-CE15-4FBE-A4A1-0B80A5553B49}" type="parTrans" cxnId="{EB7BA167-6AFD-4538-A869-54D0FF7D227A}">
      <dgm:prSet/>
      <dgm:spPr/>
    </dgm:pt>
    <dgm:pt modelId="{7F5096B0-AF71-4B02-9426-93B239B05316}" type="sibTrans" cxnId="{EB7BA167-6AFD-4538-A869-54D0FF7D227A}">
      <dgm:prSet/>
      <dgm:spPr/>
    </dgm:pt>
    <dgm:pt modelId="{ACC0B0E9-E6BD-485A-A089-89BC7D3E1BB7}">
      <dgm:prSet phldrT="[Text]"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B4E16727-F3D9-4981-A257-C7CE91DBEEE9}" type="parTrans" cxnId="{5BBC38D8-17F2-41E5-9D57-D70506E47D58}">
      <dgm:prSet/>
      <dgm:spPr/>
    </dgm:pt>
    <dgm:pt modelId="{51F7DA3A-8AA7-4F6F-AC58-CFFCDDA28982}" type="sibTrans" cxnId="{5BBC38D8-17F2-41E5-9D57-D70506E47D58}">
      <dgm:prSet/>
      <dgm:spPr/>
    </dgm:pt>
    <dgm:pt modelId="{26DC787B-9FFB-4C9A-ADF9-33715608FB92}">
      <dgm:prSet phldrT="[Text]"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1D20C960-F442-4DBA-9620-D834125F3BAC}" type="parTrans" cxnId="{2A8F1578-0A2E-49AE-88DA-3F1E24F70FC3}">
      <dgm:prSet/>
      <dgm:spPr/>
    </dgm:pt>
    <dgm:pt modelId="{22DDF321-EE0C-457E-ACEF-016C0CBFC88B}" type="sibTrans" cxnId="{2A8F1578-0A2E-49AE-88DA-3F1E24F70FC3}">
      <dgm:prSet/>
      <dgm:spPr/>
    </dgm:pt>
    <dgm:pt modelId="{B3562F1B-7D54-412C-BDF1-CDA988B51F73}">
      <dgm:prSet phldrT="[Text]"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06D9A4C0-C048-4EF5-B4C1-E31B05AE0A48}" type="parTrans" cxnId="{D4AF0375-C9D9-4A44-9DB3-5FB0E5198425}">
      <dgm:prSet/>
      <dgm:spPr/>
    </dgm:pt>
    <dgm:pt modelId="{E6A2F4DA-80FD-4CB6-ADF6-6EA808BD83E0}" type="sibTrans" cxnId="{D4AF0375-C9D9-4A44-9DB3-5FB0E5198425}">
      <dgm:prSet/>
      <dgm:spPr/>
    </dgm:pt>
    <dgm:pt modelId="{70A6CF59-4B59-483B-BD59-50C15CD05C57}" type="pres">
      <dgm:prSet presAssocID="{5E0D80FD-59BF-437E-A9C3-D79AE1FA76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38A156-9460-4A3A-8F1B-3E61108ABBB7}" type="pres">
      <dgm:prSet presAssocID="{5E0D80FD-59BF-437E-A9C3-D79AE1FA7697}" presName="hierFlow" presStyleCnt="0"/>
      <dgm:spPr/>
    </dgm:pt>
    <dgm:pt modelId="{B9AAFE6B-37EA-4BDB-A4EF-E8FC7A3D15E4}" type="pres">
      <dgm:prSet presAssocID="{5E0D80FD-59BF-437E-A9C3-D79AE1FA7697}" presName="firstBuf" presStyleCnt="0"/>
      <dgm:spPr/>
    </dgm:pt>
    <dgm:pt modelId="{3B738641-174C-4E0C-9E5C-030A86F2D70D}" type="pres">
      <dgm:prSet presAssocID="{5E0D80FD-59BF-437E-A9C3-D79AE1FA76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D5A6EE-BC56-4733-9B61-9BB0EED01A7E}" type="pres">
      <dgm:prSet presAssocID="{A2B787CC-BFB5-4587-BC6B-EA278CE95D42}" presName="Name14" presStyleCnt="0"/>
      <dgm:spPr/>
    </dgm:pt>
    <dgm:pt modelId="{D134F2DA-B0C8-4BD5-889D-F31094A54F72}" type="pres">
      <dgm:prSet presAssocID="{A2B787CC-BFB5-4587-BC6B-EA278CE95D4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FE26C-92F1-430D-8122-CDF9F682CBA7}" type="pres">
      <dgm:prSet presAssocID="{A2B787CC-BFB5-4587-BC6B-EA278CE95D42}" presName="hierChild2" presStyleCnt="0"/>
      <dgm:spPr/>
    </dgm:pt>
    <dgm:pt modelId="{DE3FF23B-0BF5-477D-B294-AA8F807E4167}" type="pres">
      <dgm:prSet presAssocID="{A0815741-EDB4-4A35-828A-9343A0D8B855}" presName="Name19" presStyleLbl="parChTrans1D2" presStyleIdx="0" presStyleCnt="5"/>
      <dgm:spPr/>
      <dgm:t>
        <a:bodyPr/>
        <a:lstStyle/>
        <a:p>
          <a:endParaRPr lang="en-US"/>
        </a:p>
      </dgm:t>
    </dgm:pt>
    <dgm:pt modelId="{D92649F6-44F9-47EF-BFCF-0A9172372534}" type="pres">
      <dgm:prSet presAssocID="{AE1F9252-AB96-47CD-82A2-FF000D9EB6F4}" presName="Name21" presStyleCnt="0"/>
      <dgm:spPr/>
    </dgm:pt>
    <dgm:pt modelId="{6299D5F2-9260-4191-89CF-92C2D43493BB}" type="pres">
      <dgm:prSet presAssocID="{AE1F9252-AB96-47CD-82A2-FF000D9EB6F4}" presName="level2Shape" presStyleLbl="node2" presStyleIdx="0" presStyleCnt="5"/>
      <dgm:spPr/>
      <dgm:t>
        <a:bodyPr/>
        <a:lstStyle/>
        <a:p>
          <a:endParaRPr lang="en-US"/>
        </a:p>
      </dgm:t>
    </dgm:pt>
    <dgm:pt modelId="{BE5B77F7-0396-46ED-902B-1C92815E585C}" type="pres">
      <dgm:prSet presAssocID="{AE1F9252-AB96-47CD-82A2-FF000D9EB6F4}" presName="hierChild3" presStyleCnt="0"/>
      <dgm:spPr/>
    </dgm:pt>
    <dgm:pt modelId="{58C4AFFC-60F8-47D8-82AD-403563F6162D}" type="pres">
      <dgm:prSet presAssocID="{B2E78F8B-05B5-43DC-903F-F03AE88DC09E}" presName="Name19" presStyleLbl="parChTrans1D3" presStyleIdx="0" presStyleCnt="9"/>
      <dgm:spPr/>
    </dgm:pt>
    <dgm:pt modelId="{56FE8126-030D-435C-A374-749B852F10AE}" type="pres">
      <dgm:prSet presAssocID="{493ADE87-9D37-4DF7-AD79-A59DAE7AD72C}" presName="Name21" presStyleCnt="0"/>
      <dgm:spPr/>
    </dgm:pt>
    <dgm:pt modelId="{93153F6A-4558-467B-BC3F-BEE9E1E6AE3B}" type="pres">
      <dgm:prSet presAssocID="{493ADE87-9D37-4DF7-AD79-A59DAE7AD72C}" presName="level2Shape" presStyleLbl="node3" presStyleIdx="0" presStyleCnt="9"/>
      <dgm:spPr/>
      <dgm:t>
        <a:bodyPr/>
        <a:lstStyle/>
        <a:p>
          <a:endParaRPr lang="en-US"/>
        </a:p>
      </dgm:t>
    </dgm:pt>
    <dgm:pt modelId="{B45C037F-E80F-4F36-8B46-B6AA211181E3}" type="pres">
      <dgm:prSet presAssocID="{493ADE87-9D37-4DF7-AD79-A59DAE7AD72C}" presName="hierChild3" presStyleCnt="0"/>
      <dgm:spPr/>
    </dgm:pt>
    <dgm:pt modelId="{BF9B9750-72AF-4B0F-8CF2-94DF949D16F5}" type="pres">
      <dgm:prSet presAssocID="{B369D75F-A765-43E9-A84E-8559E39678A4}" presName="Name19" presStyleLbl="parChTrans1D2" presStyleIdx="1" presStyleCnt="5"/>
      <dgm:spPr/>
    </dgm:pt>
    <dgm:pt modelId="{F78D964E-491B-4752-B759-20B8C387ED85}" type="pres">
      <dgm:prSet presAssocID="{3A346293-E670-4444-8ED8-B291D4692B34}" presName="Name21" presStyleCnt="0"/>
      <dgm:spPr/>
    </dgm:pt>
    <dgm:pt modelId="{5A54A7ED-F899-4ACC-B349-A4CE5DD9522F}" type="pres">
      <dgm:prSet presAssocID="{3A346293-E670-4444-8ED8-B291D4692B34}" presName="level2Shape" presStyleLbl="node2" presStyleIdx="1" presStyleCnt="5"/>
      <dgm:spPr/>
      <dgm:t>
        <a:bodyPr/>
        <a:lstStyle/>
        <a:p>
          <a:endParaRPr lang="en-US"/>
        </a:p>
      </dgm:t>
    </dgm:pt>
    <dgm:pt modelId="{EA2065FA-0225-4451-A2E4-0224300A7B0D}" type="pres">
      <dgm:prSet presAssocID="{3A346293-E670-4444-8ED8-B291D4692B34}" presName="hierChild3" presStyleCnt="0"/>
      <dgm:spPr/>
    </dgm:pt>
    <dgm:pt modelId="{8DA93576-3FA9-4F90-89AB-D1295529FD9B}" type="pres">
      <dgm:prSet presAssocID="{9C8C414E-66AA-4647-80B8-6006495EDDD2}" presName="Name19" presStyleLbl="parChTrans1D3" presStyleIdx="1" presStyleCnt="9"/>
      <dgm:spPr/>
    </dgm:pt>
    <dgm:pt modelId="{8F0F2BBF-E0EC-437C-A4D7-25049BDF4FF7}" type="pres">
      <dgm:prSet presAssocID="{04EE558E-F013-4F6A-8DAC-4758415AA52A}" presName="Name21" presStyleCnt="0"/>
      <dgm:spPr/>
    </dgm:pt>
    <dgm:pt modelId="{E75CCE58-7B1B-4850-BC5A-3FC9B0E5E404}" type="pres">
      <dgm:prSet presAssocID="{04EE558E-F013-4F6A-8DAC-4758415AA52A}" presName="level2Shape" presStyleLbl="node3" presStyleIdx="1" presStyleCnt="9"/>
      <dgm:spPr/>
      <dgm:t>
        <a:bodyPr/>
        <a:lstStyle/>
        <a:p>
          <a:endParaRPr lang="en-US"/>
        </a:p>
      </dgm:t>
    </dgm:pt>
    <dgm:pt modelId="{CAB5B31D-CE7F-4113-840F-D3145F94A5F1}" type="pres">
      <dgm:prSet presAssocID="{04EE558E-F013-4F6A-8DAC-4758415AA52A}" presName="hierChild3" presStyleCnt="0"/>
      <dgm:spPr/>
    </dgm:pt>
    <dgm:pt modelId="{AF143103-B7BB-437B-AA99-864F6D3524D5}" type="pres">
      <dgm:prSet presAssocID="{F5921F16-09D3-4706-A62A-CD7F2CF104EE}" presName="Name19" presStyleLbl="parChTrans1D2" presStyleIdx="2" presStyleCnt="5"/>
      <dgm:spPr/>
    </dgm:pt>
    <dgm:pt modelId="{DC8E9D52-3906-4F2F-AB40-854B9B69262E}" type="pres">
      <dgm:prSet presAssocID="{BF91500C-BBBC-409F-9C51-10EE187C037E}" presName="Name21" presStyleCnt="0"/>
      <dgm:spPr/>
    </dgm:pt>
    <dgm:pt modelId="{80BEA30C-B84A-494B-B353-2FCA075A3C6A}" type="pres">
      <dgm:prSet presAssocID="{BF91500C-BBBC-409F-9C51-10EE187C037E}" presName="level2Shape" presStyleLbl="node2" presStyleIdx="2" presStyleCnt="5"/>
      <dgm:spPr/>
      <dgm:t>
        <a:bodyPr/>
        <a:lstStyle/>
        <a:p>
          <a:endParaRPr lang="en-US"/>
        </a:p>
      </dgm:t>
    </dgm:pt>
    <dgm:pt modelId="{01CF2FBA-F0FD-492C-8322-D365A7E6EADC}" type="pres">
      <dgm:prSet presAssocID="{BF91500C-BBBC-409F-9C51-10EE187C037E}" presName="hierChild3" presStyleCnt="0"/>
      <dgm:spPr/>
    </dgm:pt>
    <dgm:pt modelId="{093EAA34-6D29-4880-ABF2-F44E0D5242C8}" type="pres">
      <dgm:prSet presAssocID="{E50C4DE4-5EC4-45CD-B781-F0A383B7F2AF}" presName="Name19" presStyleLbl="parChTrans1D3" presStyleIdx="2" presStyleCnt="9"/>
      <dgm:spPr/>
    </dgm:pt>
    <dgm:pt modelId="{E8CF79DD-3E0C-48A2-8FE0-5EE5E4AC1E2C}" type="pres">
      <dgm:prSet presAssocID="{C711BE50-CFD9-4BD1-B3D0-60626A96D2D9}" presName="Name21" presStyleCnt="0"/>
      <dgm:spPr/>
    </dgm:pt>
    <dgm:pt modelId="{C7253CD9-A177-409E-9470-F1E33DB523A9}" type="pres">
      <dgm:prSet presAssocID="{C711BE50-CFD9-4BD1-B3D0-60626A96D2D9}" presName="level2Shape" presStyleLbl="node3" presStyleIdx="2" presStyleCnt="9"/>
      <dgm:spPr/>
      <dgm:t>
        <a:bodyPr/>
        <a:lstStyle/>
        <a:p>
          <a:endParaRPr lang="en-US"/>
        </a:p>
      </dgm:t>
    </dgm:pt>
    <dgm:pt modelId="{BCCA6C7F-FC95-4490-84E7-18AF0F3D4C92}" type="pres">
      <dgm:prSet presAssocID="{C711BE50-CFD9-4BD1-B3D0-60626A96D2D9}" presName="hierChild3" presStyleCnt="0"/>
      <dgm:spPr/>
    </dgm:pt>
    <dgm:pt modelId="{BD7B4871-5B0A-4923-ADBC-D338C225A368}" type="pres">
      <dgm:prSet presAssocID="{63299A5B-308D-4855-A7D1-7D5B4491F75A}" presName="Name19" presStyleLbl="parChTrans1D3" presStyleIdx="3" presStyleCnt="9"/>
      <dgm:spPr/>
    </dgm:pt>
    <dgm:pt modelId="{0C041B71-143E-491A-ABA7-36058700C72E}" type="pres">
      <dgm:prSet presAssocID="{C954E9FF-C7D5-4F34-A53F-265D34FC5B00}" presName="Name21" presStyleCnt="0"/>
      <dgm:spPr/>
    </dgm:pt>
    <dgm:pt modelId="{ACFCFD85-610C-4C68-97E4-198108E39336}" type="pres">
      <dgm:prSet presAssocID="{C954E9FF-C7D5-4F34-A53F-265D34FC5B00}" presName="level2Shape" presStyleLbl="node3" presStyleIdx="3" presStyleCnt="9"/>
      <dgm:spPr/>
      <dgm:t>
        <a:bodyPr/>
        <a:lstStyle/>
        <a:p>
          <a:endParaRPr lang="en-US"/>
        </a:p>
      </dgm:t>
    </dgm:pt>
    <dgm:pt modelId="{5ECACF7D-F8FF-479B-A15B-C88AA0BB626D}" type="pres">
      <dgm:prSet presAssocID="{C954E9FF-C7D5-4F34-A53F-265D34FC5B00}" presName="hierChild3" presStyleCnt="0"/>
      <dgm:spPr/>
    </dgm:pt>
    <dgm:pt modelId="{D6F1DDD3-C4F4-4213-9E16-0974BE8D6C19}" type="pres">
      <dgm:prSet presAssocID="{2CCF69D3-4CC6-4DD5-AFB0-6A88205BC53D}" presName="Name19" presStyleLbl="parChTrans1D2" presStyleIdx="3" presStyleCnt="5"/>
      <dgm:spPr/>
    </dgm:pt>
    <dgm:pt modelId="{8C202696-A836-4E6D-9503-5F718E52776B}" type="pres">
      <dgm:prSet presAssocID="{B90E6CA3-1E6C-4CDA-B52F-1BB2467F63A5}" presName="Name21" presStyleCnt="0"/>
      <dgm:spPr/>
    </dgm:pt>
    <dgm:pt modelId="{B6B99BC1-ED8A-4F27-B2D4-29838122C558}" type="pres">
      <dgm:prSet presAssocID="{B90E6CA3-1E6C-4CDA-B52F-1BB2467F63A5}" presName="level2Shape" presStyleLbl="node2" presStyleIdx="3" presStyleCnt="5"/>
      <dgm:spPr/>
      <dgm:t>
        <a:bodyPr/>
        <a:lstStyle/>
        <a:p>
          <a:endParaRPr lang="en-US"/>
        </a:p>
      </dgm:t>
    </dgm:pt>
    <dgm:pt modelId="{5A2F03A3-B8FB-48BC-9F7C-1C15BB4E0DBE}" type="pres">
      <dgm:prSet presAssocID="{B90E6CA3-1E6C-4CDA-B52F-1BB2467F63A5}" presName="hierChild3" presStyleCnt="0"/>
      <dgm:spPr/>
    </dgm:pt>
    <dgm:pt modelId="{01D28A20-DCBA-48A9-A4AC-F6CF873E86F4}" type="pres">
      <dgm:prSet presAssocID="{CD4DCCDF-6B06-48A3-B60B-A33DE5BC131B}" presName="Name19" presStyleLbl="parChTrans1D3" presStyleIdx="4" presStyleCnt="9"/>
      <dgm:spPr/>
    </dgm:pt>
    <dgm:pt modelId="{4B092341-B652-4AF4-B887-C15A8F63FE84}" type="pres">
      <dgm:prSet presAssocID="{DD59C67E-D05D-48A5-844C-3FC852C65555}" presName="Name21" presStyleCnt="0"/>
      <dgm:spPr/>
    </dgm:pt>
    <dgm:pt modelId="{D3B6F5ED-C50F-4D88-86E7-32285FB13E1F}" type="pres">
      <dgm:prSet presAssocID="{DD59C67E-D05D-48A5-844C-3FC852C65555}" presName="level2Shape" presStyleLbl="node3" presStyleIdx="4" presStyleCnt="9"/>
      <dgm:spPr/>
      <dgm:t>
        <a:bodyPr/>
        <a:lstStyle/>
        <a:p>
          <a:endParaRPr lang="en-US"/>
        </a:p>
      </dgm:t>
    </dgm:pt>
    <dgm:pt modelId="{1B488E7F-0F64-4D65-8C03-ACD2C401F45B}" type="pres">
      <dgm:prSet presAssocID="{DD59C67E-D05D-48A5-844C-3FC852C65555}" presName="hierChild3" presStyleCnt="0"/>
      <dgm:spPr/>
    </dgm:pt>
    <dgm:pt modelId="{24E6A523-DFF0-4C52-88C7-F1B7397D1E98}" type="pres">
      <dgm:prSet presAssocID="{356BFEC2-CE15-4FBE-A4A1-0B80A5553B49}" presName="Name19" presStyleLbl="parChTrans1D3" presStyleIdx="5" presStyleCnt="9"/>
      <dgm:spPr/>
    </dgm:pt>
    <dgm:pt modelId="{0BAD5090-2A0F-41BA-8225-2C6285B7D24E}" type="pres">
      <dgm:prSet presAssocID="{C0FC89D0-ED88-47AB-AAD7-E123012EFEC5}" presName="Name21" presStyleCnt="0"/>
      <dgm:spPr/>
    </dgm:pt>
    <dgm:pt modelId="{C74F8C5C-885E-4EBE-825C-EEE94CE4685C}" type="pres">
      <dgm:prSet presAssocID="{C0FC89D0-ED88-47AB-AAD7-E123012EFEC5}" presName="level2Shape" presStyleLbl="node3" presStyleIdx="5" presStyleCnt="9"/>
      <dgm:spPr/>
      <dgm:t>
        <a:bodyPr/>
        <a:lstStyle/>
        <a:p>
          <a:endParaRPr lang="en-US"/>
        </a:p>
      </dgm:t>
    </dgm:pt>
    <dgm:pt modelId="{9D2A54B2-674A-4A4C-BEFE-BA8C8998CCF3}" type="pres">
      <dgm:prSet presAssocID="{C0FC89D0-ED88-47AB-AAD7-E123012EFEC5}" presName="hierChild3" presStyleCnt="0"/>
      <dgm:spPr/>
    </dgm:pt>
    <dgm:pt modelId="{DA2E024B-69C4-4355-A3A8-7D5210124787}" type="pres">
      <dgm:prSet presAssocID="{7CF88BDD-D1BC-4AE4-B7A0-9C7B97B6DC74}" presName="Name19" presStyleLbl="parChTrans1D2" presStyleIdx="4" presStyleCnt="5"/>
      <dgm:spPr/>
    </dgm:pt>
    <dgm:pt modelId="{CEC37B25-373A-4659-96D4-849B3684E2BD}" type="pres">
      <dgm:prSet presAssocID="{75AD7627-B35B-4D8E-BFE9-BC99E23C2402}" presName="Name21" presStyleCnt="0"/>
      <dgm:spPr/>
    </dgm:pt>
    <dgm:pt modelId="{C60C78D6-CDF0-4199-9F74-B1D81B59FB9A}" type="pres">
      <dgm:prSet presAssocID="{75AD7627-B35B-4D8E-BFE9-BC99E23C2402}" presName="level2Shape" presStyleLbl="node2" presStyleIdx="4" presStyleCnt="5"/>
      <dgm:spPr/>
      <dgm:t>
        <a:bodyPr/>
        <a:lstStyle/>
        <a:p>
          <a:endParaRPr lang="en-US"/>
        </a:p>
      </dgm:t>
    </dgm:pt>
    <dgm:pt modelId="{BE9D2E42-AB8E-4ACE-AC18-299EE66A1996}" type="pres">
      <dgm:prSet presAssocID="{75AD7627-B35B-4D8E-BFE9-BC99E23C2402}" presName="hierChild3" presStyleCnt="0"/>
      <dgm:spPr/>
    </dgm:pt>
    <dgm:pt modelId="{1E3A30F8-69A7-4B2E-958F-654E060EA288}" type="pres">
      <dgm:prSet presAssocID="{B4E16727-F3D9-4981-A257-C7CE91DBEEE9}" presName="Name19" presStyleLbl="parChTrans1D3" presStyleIdx="6" presStyleCnt="9"/>
      <dgm:spPr/>
    </dgm:pt>
    <dgm:pt modelId="{0C7AA48A-66A5-4CF3-93E4-1663D68291B6}" type="pres">
      <dgm:prSet presAssocID="{ACC0B0E9-E6BD-485A-A089-89BC7D3E1BB7}" presName="Name21" presStyleCnt="0"/>
      <dgm:spPr/>
    </dgm:pt>
    <dgm:pt modelId="{559E469F-0076-4B4E-8C81-1F8F83A5C2B1}" type="pres">
      <dgm:prSet presAssocID="{ACC0B0E9-E6BD-485A-A089-89BC7D3E1BB7}" presName="level2Shape" presStyleLbl="node3" presStyleIdx="6" presStyleCnt="9"/>
      <dgm:spPr/>
      <dgm:t>
        <a:bodyPr/>
        <a:lstStyle/>
        <a:p>
          <a:endParaRPr lang="en-US"/>
        </a:p>
      </dgm:t>
    </dgm:pt>
    <dgm:pt modelId="{1C1F021C-2095-4022-885B-3B772A422264}" type="pres">
      <dgm:prSet presAssocID="{ACC0B0E9-E6BD-485A-A089-89BC7D3E1BB7}" presName="hierChild3" presStyleCnt="0"/>
      <dgm:spPr/>
    </dgm:pt>
    <dgm:pt modelId="{27E8E283-3376-4DB2-BAB0-413D9468056B}" type="pres">
      <dgm:prSet presAssocID="{1D20C960-F442-4DBA-9620-D834125F3BAC}" presName="Name19" presStyleLbl="parChTrans1D3" presStyleIdx="7" presStyleCnt="9"/>
      <dgm:spPr/>
    </dgm:pt>
    <dgm:pt modelId="{E706408C-D3E1-4887-A18F-83AD72D1EBC6}" type="pres">
      <dgm:prSet presAssocID="{26DC787B-9FFB-4C9A-ADF9-33715608FB92}" presName="Name21" presStyleCnt="0"/>
      <dgm:spPr/>
    </dgm:pt>
    <dgm:pt modelId="{3C507778-46ED-478D-9E12-51935E9E93CB}" type="pres">
      <dgm:prSet presAssocID="{26DC787B-9FFB-4C9A-ADF9-33715608FB92}" presName="level2Shape" presStyleLbl="node3" presStyleIdx="7" presStyleCnt="9"/>
      <dgm:spPr/>
      <dgm:t>
        <a:bodyPr/>
        <a:lstStyle/>
        <a:p>
          <a:endParaRPr lang="en-US"/>
        </a:p>
      </dgm:t>
    </dgm:pt>
    <dgm:pt modelId="{0F4FFCD0-D8C6-4505-8D5A-55AEC6EBB1A4}" type="pres">
      <dgm:prSet presAssocID="{26DC787B-9FFB-4C9A-ADF9-33715608FB92}" presName="hierChild3" presStyleCnt="0"/>
      <dgm:spPr/>
    </dgm:pt>
    <dgm:pt modelId="{9883CF45-D945-4834-A12B-EDAE33037296}" type="pres">
      <dgm:prSet presAssocID="{06D9A4C0-C048-4EF5-B4C1-E31B05AE0A48}" presName="Name19" presStyleLbl="parChTrans1D3" presStyleIdx="8" presStyleCnt="9"/>
      <dgm:spPr/>
    </dgm:pt>
    <dgm:pt modelId="{598ACC8B-76F0-49C8-864D-F46DDAD81F8A}" type="pres">
      <dgm:prSet presAssocID="{B3562F1B-7D54-412C-BDF1-CDA988B51F73}" presName="Name21" presStyleCnt="0"/>
      <dgm:spPr/>
    </dgm:pt>
    <dgm:pt modelId="{A6F31496-8588-4DAC-B99A-2DDF053471EC}" type="pres">
      <dgm:prSet presAssocID="{B3562F1B-7D54-412C-BDF1-CDA988B51F73}" presName="level2Shape" presStyleLbl="node3" presStyleIdx="8" presStyleCnt="9"/>
      <dgm:spPr/>
      <dgm:t>
        <a:bodyPr/>
        <a:lstStyle/>
        <a:p>
          <a:endParaRPr lang="en-US"/>
        </a:p>
      </dgm:t>
    </dgm:pt>
    <dgm:pt modelId="{EF0A15C3-D248-4E02-9D03-6E1C66E8DD30}" type="pres">
      <dgm:prSet presAssocID="{B3562F1B-7D54-412C-BDF1-CDA988B51F73}" presName="hierChild3" presStyleCnt="0"/>
      <dgm:spPr/>
    </dgm:pt>
    <dgm:pt modelId="{E2C28131-5136-4E8B-8738-E00E8435CC5F}" type="pres">
      <dgm:prSet presAssocID="{5E0D80FD-59BF-437E-A9C3-D79AE1FA7697}" presName="bgShapesFlow" presStyleCnt="0"/>
      <dgm:spPr/>
    </dgm:pt>
    <dgm:pt modelId="{CA5C0B9B-D265-4013-9794-A3F7D0138866}" type="pres">
      <dgm:prSet presAssocID="{077ED888-3800-4D9D-B799-A11F5F57648B}" presName="rectComp" presStyleCnt="0"/>
      <dgm:spPr/>
    </dgm:pt>
    <dgm:pt modelId="{7ED1A2D3-3FA8-4930-8C58-D9952D0A2882}" type="pres">
      <dgm:prSet presAssocID="{077ED888-3800-4D9D-B799-A11F5F57648B}" presName="bgRect" presStyleLbl="bgShp" presStyleIdx="0" presStyleCnt="3"/>
      <dgm:spPr/>
      <dgm:t>
        <a:bodyPr/>
        <a:lstStyle/>
        <a:p>
          <a:endParaRPr lang="en-US"/>
        </a:p>
      </dgm:t>
    </dgm:pt>
    <dgm:pt modelId="{08A66BBE-BA03-4F41-8278-8F45D362A84C}" type="pres">
      <dgm:prSet presAssocID="{077ED888-3800-4D9D-B799-A11F5F57648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4A37E-086B-4A37-96C3-02657262A3A3}" type="pres">
      <dgm:prSet presAssocID="{077ED888-3800-4D9D-B799-A11F5F57648B}" presName="spComp" presStyleCnt="0"/>
      <dgm:spPr/>
    </dgm:pt>
    <dgm:pt modelId="{3CC6B9C3-6E77-4397-952D-E32ADC9011FF}" type="pres">
      <dgm:prSet presAssocID="{077ED888-3800-4D9D-B799-A11F5F57648B}" presName="vSp" presStyleCnt="0"/>
      <dgm:spPr/>
    </dgm:pt>
    <dgm:pt modelId="{5D30C3BD-97FF-4B23-BB4B-33A2ABF9D739}" type="pres">
      <dgm:prSet presAssocID="{2FC25C45-FB31-4AC9-8EB0-3A99601FF7AD}" presName="rectComp" presStyleCnt="0"/>
      <dgm:spPr/>
    </dgm:pt>
    <dgm:pt modelId="{4492417A-2C01-49FF-8801-4C8FEF938EDD}" type="pres">
      <dgm:prSet presAssocID="{2FC25C45-FB31-4AC9-8EB0-3A99601FF7AD}" presName="bgRect" presStyleLbl="bgShp" presStyleIdx="1" presStyleCnt="3"/>
      <dgm:spPr/>
      <dgm:t>
        <a:bodyPr/>
        <a:lstStyle/>
        <a:p>
          <a:endParaRPr lang="en-US"/>
        </a:p>
      </dgm:t>
    </dgm:pt>
    <dgm:pt modelId="{BF4BD883-8652-4D0B-AB75-6F50AF67721F}" type="pres">
      <dgm:prSet presAssocID="{2FC25C45-FB31-4AC9-8EB0-3A99601FF7A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82789-B70C-4131-BC0C-9CD9411C4E24}" type="pres">
      <dgm:prSet presAssocID="{2FC25C45-FB31-4AC9-8EB0-3A99601FF7AD}" presName="spComp" presStyleCnt="0"/>
      <dgm:spPr/>
    </dgm:pt>
    <dgm:pt modelId="{041B7A9E-5A97-4B6C-A03D-E6CC69C913B0}" type="pres">
      <dgm:prSet presAssocID="{2FC25C45-FB31-4AC9-8EB0-3A99601FF7AD}" presName="vSp" presStyleCnt="0"/>
      <dgm:spPr/>
    </dgm:pt>
    <dgm:pt modelId="{A96D69A8-0A2B-4FB5-8CAB-5F1F78882F68}" type="pres">
      <dgm:prSet presAssocID="{704973B4-B62F-4E06-BC1C-A37BA4579FC4}" presName="rectComp" presStyleCnt="0"/>
      <dgm:spPr/>
    </dgm:pt>
    <dgm:pt modelId="{5EFFCCFB-5AF6-499D-87E0-0DC70F42F2F6}" type="pres">
      <dgm:prSet presAssocID="{704973B4-B62F-4E06-BC1C-A37BA4579FC4}" presName="bgRect" presStyleLbl="bgShp" presStyleIdx="2" presStyleCnt="3"/>
      <dgm:spPr/>
      <dgm:t>
        <a:bodyPr/>
        <a:lstStyle/>
        <a:p>
          <a:endParaRPr lang="en-US"/>
        </a:p>
      </dgm:t>
    </dgm:pt>
    <dgm:pt modelId="{CC39DC9A-8EE2-4F0B-B871-5042729E030A}" type="pres">
      <dgm:prSet presAssocID="{704973B4-B62F-4E06-BC1C-A37BA4579FC4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F0375-C9D9-4A44-9DB3-5FB0E5198425}" srcId="{75AD7627-B35B-4D8E-BFE9-BC99E23C2402}" destId="{B3562F1B-7D54-412C-BDF1-CDA988B51F73}" srcOrd="2" destOrd="0" parTransId="{06D9A4C0-C048-4EF5-B4C1-E31B05AE0A48}" sibTransId="{E6A2F4DA-80FD-4CB6-ADF6-6EA808BD83E0}"/>
    <dgm:cxn modelId="{82E53C47-467A-402F-B0DF-AF624C22F0F2}" type="presOf" srcId="{2FC25C45-FB31-4AC9-8EB0-3A99601FF7AD}" destId="{BF4BD883-8652-4D0B-AB75-6F50AF67721F}" srcOrd="1" destOrd="0" presId="urn:microsoft.com/office/officeart/2005/8/layout/hierarchy6"/>
    <dgm:cxn modelId="{70EBCFB7-14F4-493C-8D93-E0F5D973695C}" type="presOf" srcId="{B4E16727-F3D9-4981-A257-C7CE91DBEEE9}" destId="{1E3A30F8-69A7-4B2E-958F-654E060EA288}" srcOrd="0" destOrd="0" presId="urn:microsoft.com/office/officeart/2005/8/layout/hierarchy6"/>
    <dgm:cxn modelId="{DC60D43B-0511-4CF2-B854-97EC19BC369F}" type="presOf" srcId="{A2B787CC-BFB5-4587-BC6B-EA278CE95D42}" destId="{D134F2DA-B0C8-4BD5-889D-F31094A54F72}" srcOrd="0" destOrd="0" presId="urn:microsoft.com/office/officeart/2005/8/layout/hierarchy6"/>
    <dgm:cxn modelId="{E2E743A7-F8B4-49BF-B3EE-041F68F59914}" type="presOf" srcId="{704973B4-B62F-4E06-BC1C-A37BA4579FC4}" destId="{5EFFCCFB-5AF6-499D-87E0-0DC70F42F2F6}" srcOrd="0" destOrd="0" presId="urn:microsoft.com/office/officeart/2005/8/layout/hierarchy6"/>
    <dgm:cxn modelId="{EB7BA167-6AFD-4538-A869-54D0FF7D227A}" srcId="{B90E6CA3-1E6C-4CDA-B52F-1BB2467F63A5}" destId="{C0FC89D0-ED88-47AB-AAD7-E123012EFEC5}" srcOrd="1" destOrd="0" parTransId="{356BFEC2-CE15-4FBE-A4A1-0B80A5553B49}" sibTransId="{7F5096B0-AF71-4B02-9426-93B239B05316}"/>
    <dgm:cxn modelId="{996FA515-6604-4333-9D9E-D702460A12BE}" srcId="{5E0D80FD-59BF-437E-A9C3-D79AE1FA7697}" destId="{A2B787CC-BFB5-4587-BC6B-EA278CE95D42}" srcOrd="0" destOrd="0" parTransId="{CBE02C49-0B77-4150-AC0B-5531A2A6C9E2}" sibTransId="{325801F1-A90D-4F93-8C88-95DD77217FC0}"/>
    <dgm:cxn modelId="{EACE51FF-42BD-4BD0-B2C4-3D585D1682F6}" srcId="{A2B787CC-BFB5-4587-BC6B-EA278CE95D42}" destId="{B90E6CA3-1E6C-4CDA-B52F-1BB2467F63A5}" srcOrd="3" destOrd="0" parTransId="{2CCF69D3-4CC6-4DD5-AFB0-6A88205BC53D}" sibTransId="{E6713030-2535-4FF2-8E22-46D71DA3EC7B}"/>
    <dgm:cxn modelId="{B751933A-ACC7-45CF-BA1D-08E9F4D1C58D}" srcId="{A2B787CC-BFB5-4587-BC6B-EA278CE95D42}" destId="{BF91500C-BBBC-409F-9C51-10EE187C037E}" srcOrd="2" destOrd="0" parTransId="{F5921F16-09D3-4706-A62A-CD7F2CF104EE}" sibTransId="{EF46F9D2-F978-4138-92DB-2E6AD32FADBC}"/>
    <dgm:cxn modelId="{C995D684-6C34-4724-8811-FFE865B70A6E}" type="presOf" srcId="{2FC25C45-FB31-4AC9-8EB0-3A99601FF7AD}" destId="{4492417A-2C01-49FF-8801-4C8FEF938EDD}" srcOrd="0" destOrd="0" presId="urn:microsoft.com/office/officeart/2005/8/layout/hierarchy6"/>
    <dgm:cxn modelId="{2734DC2F-A12C-4FFE-A615-A0EDDB805378}" type="presOf" srcId="{B90E6CA3-1E6C-4CDA-B52F-1BB2467F63A5}" destId="{B6B99BC1-ED8A-4F27-B2D4-29838122C558}" srcOrd="0" destOrd="0" presId="urn:microsoft.com/office/officeart/2005/8/layout/hierarchy6"/>
    <dgm:cxn modelId="{99E7A694-8944-425B-B91B-1254825FA245}" type="presOf" srcId="{04EE558E-F013-4F6A-8DAC-4758415AA52A}" destId="{E75CCE58-7B1B-4850-BC5A-3FC9B0E5E404}" srcOrd="0" destOrd="0" presId="urn:microsoft.com/office/officeart/2005/8/layout/hierarchy6"/>
    <dgm:cxn modelId="{1E82FF54-BEAB-43EB-816C-55257DCDEBFB}" srcId="{A2B787CC-BFB5-4587-BC6B-EA278CE95D42}" destId="{3A346293-E670-4444-8ED8-B291D4692B34}" srcOrd="1" destOrd="0" parTransId="{B369D75F-A765-43E9-A84E-8559E39678A4}" sibTransId="{95AD2A53-A1D2-4C87-99A4-B307763E5083}"/>
    <dgm:cxn modelId="{22FE877B-37AF-4CC4-BC2B-D7A64A3A719C}" srcId="{5E0D80FD-59BF-437E-A9C3-D79AE1FA7697}" destId="{704973B4-B62F-4E06-BC1C-A37BA4579FC4}" srcOrd="3" destOrd="0" parTransId="{07FB83FD-BD81-4995-AE3C-00D9A2D907D0}" sibTransId="{9AAF66D0-BF45-4343-BBF8-337F2C673CD0}"/>
    <dgm:cxn modelId="{28A64B38-4B43-48ED-91CB-75B9921BD2E3}" srcId="{A2B787CC-BFB5-4587-BC6B-EA278CE95D42}" destId="{75AD7627-B35B-4D8E-BFE9-BC99E23C2402}" srcOrd="4" destOrd="0" parTransId="{7CF88BDD-D1BC-4AE4-B7A0-9C7B97B6DC74}" sibTransId="{328EF00B-318E-4360-96E7-3BA281023E7F}"/>
    <dgm:cxn modelId="{FCD02CE9-2DB8-4293-9339-6071E6D6CF3D}" type="presOf" srcId="{06D9A4C0-C048-4EF5-B4C1-E31B05AE0A48}" destId="{9883CF45-D945-4834-A12B-EDAE33037296}" srcOrd="0" destOrd="0" presId="urn:microsoft.com/office/officeart/2005/8/layout/hierarchy6"/>
    <dgm:cxn modelId="{3B4121E2-D06B-4842-A587-E37F1D389CAE}" type="presOf" srcId="{704973B4-B62F-4E06-BC1C-A37BA4579FC4}" destId="{CC39DC9A-8EE2-4F0B-B871-5042729E030A}" srcOrd="1" destOrd="0" presId="urn:microsoft.com/office/officeart/2005/8/layout/hierarchy6"/>
    <dgm:cxn modelId="{25F206E6-649D-455F-B26B-309BC7810525}" type="presOf" srcId="{C954E9FF-C7D5-4F34-A53F-265D34FC5B00}" destId="{ACFCFD85-610C-4C68-97E4-198108E39336}" srcOrd="0" destOrd="0" presId="urn:microsoft.com/office/officeart/2005/8/layout/hierarchy6"/>
    <dgm:cxn modelId="{87ED75AD-F172-400B-8FFA-BDD135DC1290}" type="presOf" srcId="{DD59C67E-D05D-48A5-844C-3FC852C65555}" destId="{D3B6F5ED-C50F-4D88-86E7-32285FB13E1F}" srcOrd="0" destOrd="0" presId="urn:microsoft.com/office/officeart/2005/8/layout/hierarchy6"/>
    <dgm:cxn modelId="{5BBC38D8-17F2-41E5-9D57-D70506E47D58}" srcId="{75AD7627-B35B-4D8E-BFE9-BC99E23C2402}" destId="{ACC0B0E9-E6BD-485A-A089-89BC7D3E1BB7}" srcOrd="0" destOrd="0" parTransId="{B4E16727-F3D9-4981-A257-C7CE91DBEEE9}" sibTransId="{51F7DA3A-8AA7-4F6F-AC58-CFFCDDA28982}"/>
    <dgm:cxn modelId="{7EB4F415-7495-40AC-B1C9-D3F4C0B10A92}" srcId="{B90E6CA3-1E6C-4CDA-B52F-1BB2467F63A5}" destId="{DD59C67E-D05D-48A5-844C-3FC852C65555}" srcOrd="0" destOrd="0" parTransId="{CD4DCCDF-6B06-48A3-B60B-A33DE5BC131B}" sibTransId="{9DBBE901-6D4D-4D95-A62C-827ACBCE82D5}"/>
    <dgm:cxn modelId="{0B7EECCD-8B3C-40E7-95CF-9B62944D281E}" type="presOf" srcId="{CD4DCCDF-6B06-48A3-B60B-A33DE5BC131B}" destId="{01D28A20-DCBA-48A9-A4AC-F6CF873E86F4}" srcOrd="0" destOrd="0" presId="urn:microsoft.com/office/officeart/2005/8/layout/hierarchy6"/>
    <dgm:cxn modelId="{4F0EE352-E17A-46D5-B4F9-76AF2E5C9D0F}" type="presOf" srcId="{AE1F9252-AB96-47CD-82A2-FF000D9EB6F4}" destId="{6299D5F2-9260-4191-89CF-92C2D43493BB}" srcOrd="0" destOrd="0" presId="urn:microsoft.com/office/officeart/2005/8/layout/hierarchy6"/>
    <dgm:cxn modelId="{5E9A597B-D0EF-4128-8DA3-26A866C1D67A}" type="presOf" srcId="{B3562F1B-7D54-412C-BDF1-CDA988B51F73}" destId="{A6F31496-8588-4DAC-B99A-2DDF053471EC}" srcOrd="0" destOrd="0" presId="urn:microsoft.com/office/officeart/2005/8/layout/hierarchy6"/>
    <dgm:cxn modelId="{A48326BD-49F5-41C2-9D3B-C9A7221C763E}" srcId="{3A346293-E670-4444-8ED8-B291D4692B34}" destId="{04EE558E-F013-4F6A-8DAC-4758415AA52A}" srcOrd="0" destOrd="0" parTransId="{9C8C414E-66AA-4647-80B8-6006495EDDD2}" sibTransId="{03D41A1A-3DAA-431F-9EB4-B97DC5537885}"/>
    <dgm:cxn modelId="{1D3CE2BB-86A6-487E-9B50-817E9B1A8380}" type="presOf" srcId="{7CF88BDD-D1BC-4AE4-B7A0-9C7B97B6DC74}" destId="{DA2E024B-69C4-4355-A3A8-7D5210124787}" srcOrd="0" destOrd="0" presId="urn:microsoft.com/office/officeart/2005/8/layout/hierarchy6"/>
    <dgm:cxn modelId="{26494315-5C6C-4C16-A092-6F395006FC90}" type="presOf" srcId="{9C8C414E-66AA-4647-80B8-6006495EDDD2}" destId="{8DA93576-3FA9-4F90-89AB-D1295529FD9B}" srcOrd="0" destOrd="0" presId="urn:microsoft.com/office/officeart/2005/8/layout/hierarchy6"/>
    <dgm:cxn modelId="{57D81348-D3A8-4A17-829F-E2F8B0EF4D34}" type="presOf" srcId="{26DC787B-9FFB-4C9A-ADF9-33715608FB92}" destId="{3C507778-46ED-478D-9E12-51935E9E93CB}" srcOrd="0" destOrd="0" presId="urn:microsoft.com/office/officeart/2005/8/layout/hierarchy6"/>
    <dgm:cxn modelId="{66FE2721-370C-48B6-A409-09612E91B3D0}" type="presOf" srcId="{E50C4DE4-5EC4-45CD-B781-F0A383B7F2AF}" destId="{093EAA34-6D29-4880-ABF2-F44E0D5242C8}" srcOrd="0" destOrd="0" presId="urn:microsoft.com/office/officeart/2005/8/layout/hierarchy6"/>
    <dgm:cxn modelId="{A0032BA7-D774-4B06-8016-5A3BE06EF65A}" type="presOf" srcId="{B369D75F-A765-43E9-A84E-8559E39678A4}" destId="{BF9B9750-72AF-4B0F-8CF2-94DF949D16F5}" srcOrd="0" destOrd="0" presId="urn:microsoft.com/office/officeart/2005/8/layout/hierarchy6"/>
    <dgm:cxn modelId="{E42E26DF-FD95-47F8-AEB3-540B0B2C0590}" type="presOf" srcId="{077ED888-3800-4D9D-B799-A11F5F57648B}" destId="{7ED1A2D3-3FA8-4930-8C58-D9952D0A2882}" srcOrd="0" destOrd="0" presId="urn:microsoft.com/office/officeart/2005/8/layout/hierarchy6"/>
    <dgm:cxn modelId="{B94BB7A4-D5C1-4469-B006-3179A9D29A20}" type="presOf" srcId="{2CCF69D3-4CC6-4DD5-AFB0-6A88205BC53D}" destId="{D6F1DDD3-C4F4-4213-9E16-0974BE8D6C19}" srcOrd="0" destOrd="0" presId="urn:microsoft.com/office/officeart/2005/8/layout/hierarchy6"/>
    <dgm:cxn modelId="{BE13039F-B17C-4524-93BA-F8B8D9A7A2F7}" type="presOf" srcId="{F5921F16-09D3-4706-A62A-CD7F2CF104EE}" destId="{AF143103-B7BB-437B-AA99-864F6D3524D5}" srcOrd="0" destOrd="0" presId="urn:microsoft.com/office/officeart/2005/8/layout/hierarchy6"/>
    <dgm:cxn modelId="{FF13782D-16C4-45C7-BB04-22CB0F5C310C}" type="presOf" srcId="{BF91500C-BBBC-409F-9C51-10EE187C037E}" destId="{80BEA30C-B84A-494B-B353-2FCA075A3C6A}" srcOrd="0" destOrd="0" presId="urn:microsoft.com/office/officeart/2005/8/layout/hierarchy6"/>
    <dgm:cxn modelId="{67AFF4D5-D190-428A-A8BF-4222CB347FFA}" srcId="{AE1F9252-AB96-47CD-82A2-FF000D9EB6F4}" destId="{493ADE87-9D37-4DF7-AD79-A59DAE7AD72C}" srcOrd="0" destOrd="0" parTransId="{B2E78F8B-05B5-43DC-903F-F03AE88DC09E}" sibTransId="{8FF8A3A7-1CDA-4F82-A4BB-2401F7A0028D}"/>
    <dgm:cxn modelId="{CB26849C-3869-41ED-A9C5-A617B021E787}" type="presOf" srcId="{3A346293-E670-4444-8ED8-B291D4692B34}" destId="{5A54A7ED-F899-4ACC-B349-A4CE5DD9522F}" srcOrd="0" destOrd="0" presId="urn:microsoft.com/office/officeart/2005/8/layout/hierarchy6"/>
    <dgm:cxn modelId="{786F50FC-85EA-4D95-92CE-14D35A57DD13}" type="presOf" srcId="{356BFEC2-CE15-4FBE-A4A1-0B80A5553B49}" destId="{24E6A523-DFF0-4C52-88C7-F1B7397D1E98}" srcOrd="0" destOrd="0" presId="urn:microsoft.com/office/officeart/2005/8/layout/hierarchy6"/>
    <dgm:cxn modelId="{A1CBE871-D781-40B4-B700-62109C11A7F4}" type="presOf" srcId="{A0815741-EDB4-4A35-828A-9343A0D8B855}" destId="{DE3FF23B-0BF5-477D-B294-AA8F807E4167}" srcOrd="0" destOrd="0" presId="urn:microsoft.com/office/officeart/2005/8/layout/hierarchy6"/>
    <dgm:cxn modelId="{401A791E-CE70-47B4-AF40-F2D9EA478B00}" type="presOf" srcId="{ACC0B0E9-E6BD-485A-A089-89BC7D3E1BB7}" destId="{559E469F-0076-4B4E-8C81-1F8F83A5C2B1}" srcOrd="0" destOrd="0" presId="urn:microsoft.com/office/officeart/2005/8/layout/hierarchy6"/>
    <dgm:cxn modelId="{2A8F1578-0A2E-49AE-88DA-3F1E24F70FC3}" srcId="{75AD7627-B35B-4D8E-BFE9-BC99E23C2402}" destId="{26DC787B-9FFB-4C9A-ADF9-33715608FB92}" srcOrd="1" destOrd="0" parTransId="{1D20C960-F442-4DBA-9620-D834125F3BAC}" sibTransId="{22DDF321-EE0C-457E-ACEF-016C0CBFC88B}"/>
    <dgm:cxn modelId="{46B1A6F7-81EF-4544-A33B-EE57CC66D00D}" type="presOf" srcId="{493ADE87-9D37-4DF7-AD79-A59DAE7AD72C}" destId="{93153F6A-4558-467B-BC3F-BEE9E1E6AE3B}" srcOrd="0" destOrd="0" presId="urn:microsoft.com/office/officeart/2005/8/layout/hierarchy6"/>
    <dgm:cxn modelId="{5187B5E1-6DDB-45BA-A1BE-B92D3170A55F}" type="presOf" srcId="{077ED888-3800-4D9D-B799-A11F5F57648B}" destId="{08A66BBE-BA03-4F41-8278-8F45D362A84C}" srcOrd="1" destOrd="0" presId="urn:microsoft.com/office/officeart/2005/8/layout/hierarchy6"/>
    <dgm:cxn modelId="{FFB1135A-A017-4159-ACF9-9423FA661D58}" srcId="{BF91500C-BBBC-409F-9C51-10EE187C037E}" destId="{C954E9FF-C7D5-4F34-A53F-265D34FC5B00}" srcOrd="1" destOrd="0" parTransId="{63299A5B-308D-4855-A7D1-7D5B4491F75A}" sibTransId="{9E36B2B8-2682-4E28-934E-AEB367ACBD31}"/>
    <dgm:cxn modelId="{A247E2D4-B7D3-4B22-849F-14F735EBE2DD}" srcId="{A2B787CC-BFB5-4587-BC6B-EA278CE95D42}" destId="{AE1F9252-AB96-47CD-82A2-FF000D9EB6F4}" srcOrd="0" destOrd="0" parTransId="{A0815741-EDB4-4A35-828A-9343A0D8B855}" sibTransId="{EAAA423D-61F0-49A2-B5E3-B8641C18A3F5}"/>
    <dgm:cxn modelId="{A24475BE-719E-4B07-B53A-1725DCDFC59B}" type="presOf" srcId="{C711BE50-CFD9-4BD1-B3D0-60626A96D2D9}" destId="{C7253CD9-A177-409E-9470-F1E33DB523A9}" srcOrd="0" destOrd="0" presId="urn:microsoft.com/office/officeart/2005/8/layout/hierarchy6"/>
    <dgm:cxn modelId="{A2FF6332-E559-42B8-A0A8-367FAB723D66}" type="presOf" srcId="{B2E78F8B-05B5-43DC-903F-F03AE88DC09E}" destId="{58C4AFFC-60F8-47D8-82AD-403563F6162D}" srcOrd="0" destOrd="0" presId="urn:microsoft.com/office/officeart/2005/8/layout/hierarchy6"/>
    <dgm:cxn modelId="{650CDDEB-39F6-40D8-81C4-A6E111A4E2D8}" type="presOf" srcId="{75AD7627-B35B-4D8E-BFE9-BC99E23C2402}" destId="{C60C78D6-CDF0-4199-9F74-B1D81B59FB9A}" srcOrd="0" destOrd="0" presId="urn:microsoft.com/office/officeart/2005/8/layout/hierarchy6"/>
    <dgm:cxn modelId="{839827EA-B15F-4BAE-BCE7-6FAE8D6092AC}" srcId="{5E0D80FD-59BF-437E-A9C3-D79AE1FA7697}" destId="{2FC25C45-FB31-4AC9-8EB0-3A99601FF7AD}" srcOrd="2" destOrd="0" parTransId="{CE508632-2F5D-4ADE-A18D-2D1627BE15D8}" sibTransId="{EF2BF3D2-832B-4366-9DA4-9D7C791A2854}"/>
    <dgm:cxn modelId="{6660460C-2B43-44C4-9D15-A7D86DFBF5DC}" type="presOf" srcId="{63299A5B-308D-4855-A7D1-7D5B4491F75A}" destId="{BD7B4871-5B0A-4923-ADBC-D338C225A368}" srcOrd="0" destOrd="0" presId="urn:microsoft.com/office/officeart/2005/8/layout/hierarchy6"/>
    <dgm:cxn modelId="{8FD9FC8B-D12D-4E32-88AE-FD919B66B32A}" srcId="{BF91500C-BBBC-409F-9C51-10EE187C037E}" destId="{C711BE50-CFD9-4BD1-B3D0-60626A96D2D9}" srcOrd="0" destOrd="0" parTransId="{E50C4DE4-5EC4-45CD-B781-F0A383B7F2AF}" sibTransId="{A86F99E8-AA26-4E2A-8E34-F6AE7E20FD1B}"/>
    <dgm:cxn modelId="{0B155523-5F86-43B9-AEBC-0551ED7C823F}" type="presOf" srcId="{5E0D80FD-59BF-437E-A9C3-D79AE1FA7697}" destId="{70A6CF59-4B59-483B-BD59-50C15CD05C57}" srcOrd="0" destOrd="0" presId="urn:microsoft.com/office/officeart/2005/8/layout/hierarchy6"/>
    <dgm:cxn modelId="{9751B7F1-95ED-4173-8710-645F4D2EE8ED}" srcId="{5E0D80FD-59BF-437E-A9C3-D79AE1FA7697}" destId="{077ED888-3800-4D9D-B799-A11F5F57648B}" srcOrd="1" destOrd="0" parTransId="{67188769-DC91-47DD-B888-8D8C3F74044F}" sibTransId="{056E3F11-E1F7-4873-9AA1-1DB783615AB0}"/>
    <dgm:cxn modelId="{85ED6FF9-0628-4C92-9A03-1FABF8F4CA2B}" type="presOf" srcId="{1D20C960-F442-4DBA-9620-D834125F3BAC}" destId="{27E8E283-3376-4DB2-BAB0-413D9468056B}" srcOrd="0" destOrd="0" presId="urn:microsoft.com/office/officeart/2005/8/layout/hierarchy6"/>
    <dgm:cxn modelId="{FED0AD68-CFE3-44D9-B14C-35EAD5114A4B}" type="presOf" srcId="{C0FC89D0-ED88-47AB-AAD7-E123012EFEC5}" destId="{C74F8C5C-885E-4EBE-825C-EEE94CE4685C}" srcOrd="0" destOrd="0" presId="urn:microsoft.com/office/officeart/2005/8/layout/hierarchy6"/>
    <dgm:cxn modelId="{E322F3A0-8CB3-46B5-B406-3E8492B49AF2}" type="presParOf" srcId="{70A6CF59-4B59-483B-BD59-50C15CD05C57}" destId="{8C38A156-9460-4A3A-8F1B-3E61108ABBB7}" srcOrd="0" destOrd="0" presId="urn:microsoft.com/office/officeart/2005/8/layout/hierarchy6"/>
    <dgm:cxn modelId="{DB3D3A1B-E05C-4611-AFA0-25F92819A6FE}" type="presParOf" srcId="{8C38A156-9460-4A3A-8F1B-3E61108ABBB7}" destId="{B9AAFE6B-37EA-4BDB-A4EF-E8FC7A3D15E4}" srcOrd="0" destOrd="0" presId="urn:microsoft.com/office/officeart/2005/8/layout/hierarchy6"/>
    <dgm:cxn modelId="{6072516A-9D97-433C-B60D-1214FA880F3F}" type="presParOf" srcId="{8C38A156-9460-4A3A-8F1B-3E61108ABBB7}" destId="{3B738641-174C-4E0C-9E5C-030A86F2D70D}" srcOrd="1" destOrd="0" presId="urn:microsoft.com/office/officeart/2005/8/layout/hierarchy6"/>
    <dgm:cxn modelId="{6206C790-5C83-4A94-9615-8B1917436D6D}" type="presParOf" srcId="{3B738641-174C-4E0C-9E5C-030A86F2D70D}" destId="{B0D5A6EE-BC56-4733-9B61-9BB0EED01A7E}" srcOrd="0" destOrd="0" presId="urn:microsoft.com/office/officeart/2005/8/layout/hierarchy6"/>
    <dgm:cxn modelId="{02D8191D-217D-4EAE-B8CB-229B3F77BC6E}" type="presParOf" srcId="{B0D5A6EE-BC56-4733-9B61-9BB0EED01A7E}" destId="{D134F2DA-B0C8-4BD5-889D-F31094A54F72}" srcOrd="0" destOrd="0" presId="urn:microsoft.com/office/officeart/2005/8/layout/hierarchy6"/>
    <dgm:cxn modelId="{67C6A607-720F-48CE-AF8C-FE7FF9B2FA46}" type="presParOf" srcId="{B0D5A6EE-BC56-4733-9B61-9BB0EED01A7E}" destId="{322FE26C-92F1-430D-8122-CDF9F682CBA7}" srcOrd="1" destOrd="0" presId="urn:microsoft.com/office/officeart/2005/8/layout/hierarchy6"/>
    <dgm:cxn modelId="{5DB7727E-75B9-4EB2-9D32-4615BF40E169}" type="presParOf" srcId="{322FE26C-92F1-430D-8122-CDF9F682CBA7}" destId="{DE3FF23B-0BF5-477D-B294-AA8F807E4167}" srcOrd="0" destOrd="0" presId="urn:microsoft.com/office/officeart/2005/8/layout/hierarchy6"/>
    <dgm:cxn modelId="{9E039315-431B-41CA-AC02-5603F155B3FD}" type="presParOf" srcId="{322FE26C-92F1-430D-8122-CDF9F682CBA7}" destId="{D92649F6-44F9-47EF-BFCF-0A9172372534}" srcOrd="1" destOrd="0" presId="urn:microsoft.com/office/officeart/2005/8/layout/hierarchy6"/>
    <dgm:cxn modelId="{03289C19-20D8-42A2-9EEA-4BA8B7E38066}" type="presParOf" srcId="{D92649F6-44F9-47EF-BFCF-0A9172372534}" destId="{6299D5F2-9260-4191-89CF-92C2D43493BB}" srcOrd="0" destOrd="0" presId="urn:microsoft.com/office/officeart/2005/8/layout/hierarchy6"/>
    <dgm:cxn modelId="{5CBF6D3F-2E46-439E-AC30-81CC7B290A56}" type="presParOf" srcId="{D92649F6-44F9-47EF-BFCF-0A9172372534}" destId="{BE5B77F7-0396-46ED-902B-1C92815E585C}" srcOrd="1" destOrd="0" presId="urn:microsoft.com/office/officeart/2005/8/layout/hierarchy6"/>
    <dgm:cxn modelId="{88A1E818-0D4F-48B8-AF7B-CB30F82A2CEA}" type="presParOf" srcId="{BE5B77F7-0396-46ED-902B-1C92815E585C}" destId="{58C4AFFC-60F8-47D8-82AD-403563F6162D}" srcOrd="0" destOrd="0" presId="urn:microsoft.com/office/officeart/2005/8/layout/hierarchy6"/>
    <dgm:cxn modelId="{9958ABB5-030A-43C0-84F4-5CE4EB5E9210}" type="presParOf" srcId="{BE5B77F7-0396-46ED-902B-1C92815E585C}" destId="{56FE8126-030D-435C-A374-749B852F10AE}" srcOrd="1" destOrd="0" presId="urn:microsoft.com/office/officeart/2005/8/layout/hierarchy6"/>
    <dgm:cxn modelId="{CF4710DE-5F33-4766-9543-6DD8D746FAAA}" type="presParOf" srcId="{56FE8126-030D-435C-A374-749B852F10AE}" destId="{93153F6A-4558-467B-BC3F-BEE9E1E6AE3B}" srcOrd="0" destOrd="0" presId="urn:microsoft.com/office/officeart/2005/8/layout/hierarchy6"/>
    <dgm:cxn modelId="{475CDD0F-F127-4C31-A4F3-76814793AD84}" type="presParOf" srcId="{56FE8126-030D-435C-A374-749B852F10AE}" destId="{B45C037F-E80F-4F36-8B46-B6AA211181E3}" srcOrd="1" destOrd="0" presId="urn:microsoft.com/office/officeart/2005/8/layout/hierarchy6"/>
    <dgm:cxn modelId="{9F810C92-6B33-41B5-A62B-F90E80C59B0F}" type="presParOf" srcId="{322FE26C-92F1-430D-8122-CDF9F682CBA7}" destId="{BF9B9750-72AF-4B0F-8CF2-94DF949D16F5}" srcOrd="2" destOrd="0" presId="urn:microsoft.com/office/officeart/2005/8/layout/hierarchy6"/>
    <dgm:cxn modelId="{62BEA92F-7B2E-4B61-AFAD-D2C254E192EF}" type="presParOf" srcId="{322FE26C-92F1-430D-8122-CDF9F682CBA7}" destId="{F78D964E-491B-4752-B759-20B8C387ED85}" srcOrd="3" destOrd="0" presId="urn:microsoft.com/office/officeart/2005/8/layout/hierarchy6"/>
    <dgm:cxn modelId="{083A94CD-9C5B-4E86-AE57-4725010D59B3}" type="presParOf" srcId="{F78D964E-491B-4752-B759-20B8C387ED85}" destId="{5A54A7ED-F899-4ACC-B349-A4CE5DD9522F}" srcOrd="0" destOrd="0" presId="urn:microsoft.com/office/officeart/2005/8/layout/hierarchy6"/>
    <dgm:cxn modelId="{D9247AE8-B115-4468-8C93-CBA55F9131C5}" type="presParOf" srcId="{F78D964E-491B-4752-B759-20B8C387ED85}" destId="{EA2065FA-0225-4451-A2E4-0224300A7B0D}" srcOrd="1" destOrd="0" presId="urn:microsoft.com/office/officeart/2005/8/layout/hierarchy6"/>
    <dgm:cxn modelId="{7F563A6E-9360-4F48-BF88-9EF4C2FB0FA1}" type="presParOf" srcId="{EA2065FA-0225-4451-A2E4-0224300A7B0D}" destId="{8DA93576-3FA9-4F90-89AB-D1295529FD9B}" srcOrd="0" destOrd="0" presId="urn:microsoft.com/office/officeart/2005/8/layout/hierarchy6"/>
    <dgm:cxn modelId="{6AC05D09-336A-4DF4-A806-6C0A07FC381C}" type="presParOf" srcId="{EA2065FA-0225-4451-A2E4-0224300A7B0D}" destId="{8F0F2BBF-E0EC-437C-A4D7-25049BDF4FF7}" srcOrd="1" destOrd="0" presId="urn:microsoft.com/office/officeart/2005/8/layout/hierarchy6"/>
    <dgm:cxn modelId="{437605DB-2191-42C4-B69D-E43664BFE4FE}" type="presParOf" srcId="{8F0F2BBF-E0EC-437C-A4D7-25049BDF4FF7}" destId="{E75CCE58-7B1B-4850-BC5A-3FC9B0E5E404}" srcOrd="0" destOrd="0" presId="urn:microsoft.com/office/officeart/2005/8/layout/hierarchy6"/>
    <dgm:cxn modelId="{450460AF-1058-45B8-AC3E-47649585E0EA}" type="presParOf" srcId="{8F0F2BBF-E0EC-437C-A4D7-25049BDF4FF7}" destId="{CAB5B31D-CE7F-4113-840F-D3145F94A5F1}" srcOrd="1" destOrd="0" presId="urn:microsoft.com/office/officeart/2005/8/layout/hierarchy6"/>
    <dgm:cxn modelId="{D5384C6C-B299-4C2D-A306-790F8A93D806}" type="presParOf" srcId="{322FE26C-92F1-430D-8122-CDF9F682CBA7}" destId="{AF143103-B7BB-437B-AA99-864F6D3524D5}" srcOrd="4" destOrd="0" presId="urn:microsoft.com/office/officeart/2005/8/layout/hierarchy6"/>
    <dgm:cxn modelId="{F8AA39F3-BD47-449D-AC74-0B6F2C5A6354}" type="presParOf" srcId="{322FE26C-92F1-430D-8122-CDF9F682CBA7}" destId="{DC8E9D52-3906-4F2F-AB40-854B9B69262E}" srcOrd="5" destOrd="0" presId="urn:microsoft.com/office/officeart/2005/8/layout/hierarchy6"/>
    <dgm:cxn modelId="{D352F0FC-3846-443B-BC3E-EDC9E63DE29A}" type="presParOf" srcId="{DC8E9D52-3906-4F2F-AB40-854B9B69262E}" destId="{80BEA30C-B84A-494B-B353-2FCA075A3C6A}" srcOrd="0" destOrd="0" presId="urn:microsoft.com/office/officeart/2005/8/layout/hierarchy6"/>
    <dgm:cxn modelId="{026A83D3-8CF2-4BCD-970E-A0B36D0809CE}" type="presParOf" srcId="{DC8E9D52-3906-4F2F-AB40-854B9B69262E}" destId="{01CF2FBA-F0FD-492C-8322-D365A7E6EADC}" srcOrd="1" destOrd="0" presId="urn:microsoft.com/office/officeart/2005/8/layout/hierarchy6"/>
    <dgm:cxn modelId="{D20ADEB8-7A0B-44C9-932B-F54ABEB4A830}" type="presParOf" srcId="{01CF2FBA-F0FD-492C-8322-D365A7E6EADC}" destId="{093EAA34-6D29-4880-ABF2-F44E0D5242C8}" srcOrd="0" destOrd="0" presId="urn:microsoft.com/office/officeart/2005/8/layout/hierarchy6"/>
    <dgm:cxn modelId="{A14666B0-B6A1-4F5F-A8C1-1A0A53E77193}" type="presParOf" srcId="{01CF2FBA-F0FD-492C-8322-D365A7E6EADC}" destId="{E8CF79DD-3E0C-48A2-8FE0-5EE5E4AC1E2C}" srcOrd="1" destOrd="0" presId="urn:microsoft.com/office/officeart/2005/8/layout/hierarchy6"/>
    <dgm:cxn modelId="{E5245B35-C085-4B3B-8B70-980C5CDCA97A}" type="presParOf" srcId="{E8CF79DD-3E0C-48A2-8FE0-5EE5E4AC1E2C}" destId="{C7253CD9-A177-409E-9470-F1E33DB523A9}" srcOrd="0" destOrd="0" presId="urn:microsoft.com/office/officeart/2005/8/layout/hierarchy6"/>
    <dgm:cxn modelId="{09EA3D71-A745-4BB1-AADD-6734A1C74288}" type="presParOf" srcId="{E8CF79DD-3E0C-48A2-8FE0-5EE5E4AC1E2C}" destId="{BCCA6C7F-FC95-4490-84E7-18AF0F3D4C92}" srcOrd="1" destOrd="0" presId="urn:microsoft.com/office/officeart/2005/8/layout/hierarchy6"/>
    <dgm:cxn modelId="{CAA78B76-2A09-49E7-BCD2-C0514F92EE8B}" type="presParOf" srcId="{01CF2FBA-F0FD-492C-8322-D365A7E6EADC}" destId="{BD7B4871-5B0A-4923-ADBC-D338C225A368}" srcOrd="2" destOrd="0" presId="urn:microsoft.com/office/officeart/2005/8/layout/hierarchy6"/>
    <dgm:cxn modelId="{F77D7641-DBB1-402A-89EB-EF5B2C182ECB}" type="presParOf" srcId="{01CF2FBA-F0FD-492C-8322-D365A7E6EADC}" destId="{0C041B71-143E-491A-ABA7-36058700C72E}" srcOrd="3" destOrd="0" presId="urn:microsoft.com/office/officeart/2005/8/layout/hierarchy6"/>
    <dgm:cxn modelId="{B7C9B854-2136-49F3-98FC-451926BBC898}" type="presParOf" srcId="{0C041B71-143E-491A-ABA7-36058700C72E}" destId="{ACFCFD85-610C-4C68-97E4-198108E39336}" srcOrd="0" destOrd="0" presId="urn:microsoft.com/office/officeart/2005/8/layout/hierarchy6"/>
    <dgm:cxn modelId="{19CA1EE8-8EB4-489A-8F1E-67A5567FA579}" type="presParOf" srcId="{0C041B71-143E-491A-ABA7-36058700C72E}" destId="{5ECACF7D-F8FF-479B-A15B-C88AA0BB626D}" srcOrd="1" destOrd="0" presId="urn:microsoft.com/office/officeart/2005/8/layout/hierarchy6"/>
    <dgm:cxn modelId="{2FECBEDE-BE27-489A-B867-B43816B27AE8}" type="presParOf" srcId="{322FE26C-92F1-430D-8122-CDF9F682CBA7}" destId="{D6F1DDD3-C4F4-4213-9E16-0974BE8D6C19}" srcOrd="6" destOrd="0" presId="urn:microsoft.com/office/officeart/2005/8/layout/hierarchy6"/>
    <dgm:cxn modelId="{843EE8A6-A80D-4B19-9522-AE1060A45C28}" type="presParOf" srcId="{322FE26C-92F1-430D-8122-CDF9F682CBA7}" destId="{8C202696-A836-4E6D-9503-5F718E52776B}" srcOrd="7" destOrd="0" presId="urn:microsoft.com/office/officeart/2005/8/layout/hierarchy6"/>
    <dgm:cxn modelId="{79D0519E-2610-4A74-8C77-D6D740A126C3}" type="presParOf" srcId="{8C202696-A836-4E6D-9503-5F718E52776B}" destId="{B6B99BC1-ED8A-4F27-B2D4-29838122C558}" srcOrd="0" destOrd="0" presId="urn:microsoft.com/office/officeart/2005/8/layout/hierarchy6"/>
    <dgm:cxn modelId="{726F574D-7B99-42DE-AB7F-81154820CC5C}" type="presParOf" srcId="{8C202696-A836-4E6D-9503-5F718E52776B}" destId="{5A2F03A3-B8FB-48BC-9F7C-1C15BB4E0DBE}" srcOrd="1" destOrd="0" presId="urn:microsoft.com/office/officeart/2005/8/layout/hierarchy6"/>
    <dgm:cxn modelId="{5A54454F-D3A6-4357-A74A-EF5D5CD3FFA5}" type="presParOf" srcId="{5A2F03A3-B8FB-48BC-9F7C-1C15BB4E0DBE}" destId="{01D28A20-DCBA-48A9-A4AC-F6CF873E86F4}" srcOrd="0" destOrd="0" presId="urn:microsoft.com/office/officeart/2005/8/layout/hierarchy6"/>
    <dgm:cxn modelId="{78582D00-8903-43C2-8068-261F8818D8A5}" type="presParOf" srcId="{5A2F03A3-B8FB-48BC-9F7C-1C15BB4E0DBE}" destId="{4B092341-B652-4AF4-B887-C15A8F63FE84}" srcOrd="1" destOrd="0" presId="urn:microsoft.com/office/officeart/2005/8/layout/hierarchy6"/>
    <dgm:cxn modelId="{728205C1-A8CD-43BF-8515-CD76FFC9F296}" type="presParOf" srcId="{4B092341-B652-4AF4-B887-C15A8F63FE84}" destId="{D3B6F5ED-C50F-4D88-86E7-32285FB13E1F}" srcOrd="0" destOrd="0" presId="urn:microsoft.com/office/officeart/2005/8/layout/hierarchy6"/>
    <dgm:cxn modelId="{B62E94E5-A566-4EC0-9068-559414E6F70D}" type="presParOf" srcId="{4B092341-B652-4AF4-B887-C15A8F63FE84}" destId="{1B488E7F-0F64-4D65-8C03-ACD2C401F45B}" srcOrd="1" destOrd="0" presId="urn:microsoft.com/office/officeart/2005/8/layout/hierarchy6"/>
    <dgm:cxn modelId="{F9F8C926-4495-4499-A076-2526913C06EB}" type="presParOf" srcId="{5A2F03A3-B8FB-48BC-9F7C-1C15BB4E0DBE}" destId="{24E6A523-DFF0-4C52-88C7-F1B7397D1E98}" srcOrd="2" destOrd="0" presId="urn:microsoft.com/office/officeart/2005/8/layout/hierarchy6"/>
    <dgm:cxn modelId="{003E6E5E-B225-4415-9E06-B14899105828}" type="presParOf" srcId="{5A2F03A3-B8FB-48BC-9F7C-1C15BB4E0DBE}" destId="{0BAD5090-2A0F-41BA-8225-2C6285B7D24E}" srcOrd="3" destOrd="0" presId="urn:microsoft.com/office/officeart/2005/8/layout/hierarchy6"/>
    <dgm:cxn modelId="{3F2D109E-7973-48DB-899F-EEF85234BE86}" type="presParOf" srcId="{0BAD5090-2A0F-41BA-8225-2C6285B7D24E}" destId="{C74F8C5C-885E-4EBE-825C-EEE94CE4685C}" srcOrd="0" destOrd="0" presId="urn:microsoft.com/office/officeart/2005/8/layout/hierarchy6"/>
    <dgm:cxn modelId="{2464CB46-5073-495F-B224-2BAF9F91FD41}" type="presParOf" srcId="{0BAD5090-2A0F-41BA-8225-2C6285B7D24E}" destId="{9D2A54B2-674A-4A4C-BEFE-BA8C8998CCF3}" srcOrd="1" destOrd="0" presId="urn:microsoft.com/office/officeart/2005/8/layout/hierarchy6"/>
    <dgm:cxn modelId="{83F5718D-73BB-44BB-894B-EF235668F53E}" type="presParOf" srcId="{322FE26C-92F1-430D-8122-CDF9F682CBA7}" destId="{DA2E024B-69C4-4355-A3A8-7D5210124787}" srcOrd="8" destOrd="0" presId="urn:microsoft.com/office/officeart/2005/8/layout/hierarchy6"/>
    <dgm:cxn modelId="{4ED4AD66-E0F2-409B-9972-676380E4AE2A}" type="presParOf" srcId="{322FE26C-92F1-430D-8122-CDF9F682CBA7}" destId="{CEC37B25-373A-4659-96D4-849B3684E2BD}" srcOrd="9" destOrd="0" presId="urn:microsoft.com/office/officeart/2005/8/layout/hierarchy6"/>
    <dgm:cxn modelId="{94AD6195-26E5-4AEB-A4A9-1411DA99D33B}" type="presParOf" srcId="{CEC37B25-373A-4659-96D4-849B3684E2BD}" destId="{C60C78D6-CDF0-4199-9F74-B1D81B59FB9A}" srcOrd="0" destOrd="0" presId="urn:microsoft.com/office/officeart/2005/8/layout/hierarchy6"/>
    <dgm:cxn modelId="{A527267E-B2D3-4A37-8BFD-40EFD3B8987D}" type="presParOf" srcId="{CEC37B25-373A-4659-96D4-849B3684E2BD}" destId="{BE9D2E42-AB8E-4ACE-AC18-299EE66A1996}" srcOrd="1" destOrd="0" presId="urn:microsoft.com/office/officeart/2005/8/layout/hierarchy6"/>
    <dgm:cxn modelId="{2097ED7F-68EF-4C14-A536-53B505432CB9}" type="presParOf" srcId="{BE9D2E42-AB8E-4ACE-AC18-299EE66A1996}" destId="{1E3A30F8-69A7-4B2E-958F-654E060EA288}" srcOrd="0" destOrd="0" presId="urn:microsoft.com/office/officeart/2005/8/layout/hierarchy6"/>
    <dgm:cxn modelId="{15F73CD2-BC88-4C8E-B80D-298EE4D37E7F}" type="presParOf" srcId="{BE9D2E42-AB8E-4ACE-AC18-299EE66A1996}" destId="{0C7AA48A-66A5-4CF3-93E4-1663D68291B6}" srcOrd="1" destOrd="0" presId="urn:microsoft.com/office/officeart/2005/8/layout/hierarchy6"/>
    <dgm:cxn modelId="{4C8612B8-E3A1-4A76-9E60-CC01CCCD06EF}" type="presParOf" srcId="{0C7AA48A-66A5-4CF3-93E4-1663D68291B6}" destId="{559E469F-0076-4B4E-8C81-1F8F83A5C2B1}" srcOrd="0" destOrd="0" presId="urn:microsoft.com/office/officeart/2005/8/layout/hierarchy6"/>
    <dgm:cxn modelId="{311B4D00-6301-4CBF-A00A-5F499FB011E9}" type="presParOf" srcId="{0C7AA48A-66A5-4CF3-93E4-1663D68291B6}" destId="{1C1F021C-2095-4022-885B-3B772A422264}" srcOrd="1" destOrd="0" presId="urn:microsoft.com/office/officeart/2005/8/layout/hierarchy6"/>
    <dgm:cxn modelId="{5A4AED2E-5C7C-413D-B1DB-A70798496ED9}" type="presParOf" srcId="{BE9D2E42-AB8E-4ACE-AC18-299EE66A1996}" destId="{27E8E283-3376-4DB2-BAB0-413D9468056B}" srcOrd="2" destOrd="0" presId="urn:microsoft.com/office/officeart/2005/8/layout/hierarchy6"/>
    <dgm:cxn modelId="{CCD087EE-3D78-47D3-9D41-A70F96031154}" type="presParOf" srcId="{BE9D2E42-AB8E-4ACE-AC18-299EE66A1996}" destId="{E706408C-D3E1-4887-A18F-83AD72D1EBC6}" srcOrd="3" destOrd="0" presId="urn:microsoft.com/office/officeart/2005/8/layout/hierarchy6"/>
    <dgm:cxn modelId="{08D952A5-10A3-4000-BC6D-90C8CD30C612}" type="presParOf" srcId="{E706408C-D3E1-4887-A18F-83AD72D1EBC6}" destId="{3C507778-46ED-478D-9E12-51935E9E93CB}" srcOrd="0" destOrd="0" presId="urn:microsoft.com/office/officeart/2005/8/layout/hierarchy6"/>
    <dgm:cxn modelId="{9337A6E0-3ADC-4D72-BC47-ACBBFAD819A5}" type="presParOf" srcId="{E706408C-D3E1-4887-A18F-83AD72D1EBC6}" destId="{0F4FFCD0-D8C6-4505-8D5A-55AEC6EBB1A4}" srcOrd="1" destOrd="0" presId="urn:microsoft.com/office/officeart/2005/8/layout/hierarchy6"/>
    <dgm:cxn modelId="{7254F74D-5123-49AD-8E06-86BE5C1EBF6C}" type="presParOf" srcId="{BE9D2E42-AB8E-4ACE-AC18-299EE66A1996}" destId="{9883CF45-D945-4834-A12B-EDAE33037296}" srcOrd="4" destOrd="0" presId="urn:microsoft.com/office/officeart/2005/8/layout/hierarchy6"/>
    <dgm:cxn modelId="{ACC224CD-928B-4243-ADDA-F9F51D72D2DD}" type="presParOf" srcId="{BE9D2E42-AB8E-4ACE-AC18-299EE66A1996}" destId="{598ACC8B-76F0-49C8-864D-F46DDAD81F8A}" srcOrd="5" destOrd="0" presId="urn:microsoft.com/office/officeart/2005/8/layout/hierarchy6"/>
    <dgm:cxn modelId="{3B819ABA-59FE-4716-B072-92F6BA1E0F74}" type="presParOf" srcId="{598ACC8B-76F0-49C8-864D-F46DDAD81F8A}" destId="{A6F31496-8588-4DAC-B99A-2DDF053471EC}" srcOrd="0" destOrd="0" presId="urn:microsoft.com/office/officeart/2005/8/layout/hierarchy6"/>
    <dgm:cxn modelId="{ED45EF44-18EF-4071-B86A-55C81BF56620}" type="presParOf" srcId="{598ACC8B-76F0-49C8-864D-F46DDAD81F8A}" destId="{EF0A15C3-D248-4E02-9D03-6E1C66E8DD30}" srcOrd="1" destOrd="0" presId="urn:microsoft.com/office/officeart/2005/8/layout/hierarchy6"/>
    <dgm:cxn modelId="{89E53FE3-2A63-43B9-89DE-F535C3992CD1}" type="presParOf" srcId="{70A6CF59-4B59-483B-BD59-50C15CD05C57}" destId="{E2C28131-5136-4E8B-8738-E00E8435CC5F}" srcOrd="1" destOrd="0" presId="urn:microsoft.com/office/officeart/2005/8/layout/hierarchy6"/>
    <dgm:cxn modelId="{D565C8A1-D7E0-421C-B9C7-07468AAB0151}" type="presParOf" srcId="{E2C28131-5136-4E8B-8738-E00E8435CC5F}" destId="{CA5C0B9B-D265-4013-9794-A3F7D0138866}" srcOrd="0" destOrd="0" presId="urn:microsoft.com/office/officeart/2005/8/layout/hierarchy6"/>
    <dgm:cxn modelId="{BBFEAB41-1DDC-4234-9067-0D6F689441BD}" type="presParOf" srcId="{CA5C0B9B-D265-4013-9794-A3F7D0138866}" destId="{7ED1A2D3-3FA8-4930-8C58-D9952D0A2882}" srcOrd="0" destOrd="0" presId="urn:microsoft.com/office/officeart/2005/8/layout/hierarchy6"/>
    <dgm:cxn modelId="{976229AA-693D-42D7-8AE9-633967D754B4}" type="presParOf" srcId="{CA5C0B9B-D265-4013-9794-A3F7D0138866}" destId="{08A66BBE-BA03-4F41-8278-8F45D362A84C}" srcOrd="1" destOrd="0" presId="urn:microsoft.com/office/officeart/2005/8/layout/hierarchy6"/>
    <dgm:cxn modelId="{252B4B6B-512F-45B4-9DBA-8CA3FCCF6E44}" type="presParOf" srcId="{E2C28131-5136-4E8B-8738-E00E8435CC5F}" destId="{A984A37E-086B-4A37-96C3-02657262A3A3}" srcOrd="1" destOrd="0" presId="urn:microsoft.com/office/officeart/2005/8/layout/hierarchy6"/>
    <dgm:cxn modelId="{E7840DBD-92B3-4825-BDAE-C2F480E5B1AA}" type="presParOf" srcId="{A984A37E-086B-4A37-96C3-02657262A3A3}" destId="{3CC6B9C3-6E77-4397-952D-E32ADC9011FF}" srcOrd="0" destOrd="0" presId="urn:microsoft.com/office/officeart/2005/8/layout/hierarchy6"/>
    <dgm:cxn modelId="{8C66D260-77C4-4A22-A509-5DD5131E0453}" type="presParOf" srcId="{E2C28131-5136-4E8B-8738-E00E8435CC5F}" destId="{5D30C3BD-97FF-4B23-BB4B-33A2ABF9D739}" srcOrd="2" destOrd="0" presId="urn:microsoft.com/office/officeart/2005/8/layout/hierarchy6"/>
    <dgm:cxn modelId="{386BB0B8-CB1B-43F8-A530-FB85F828F7E5}" type="presParOf" srcId="{5D30C3BD-97FF-4B23-BB4B-33A2ABF9D739}" destId="{4492417A-2C01-49FF-8801-4C8FEF938EDD}" srcOrd="0" destOrd="0" presId="urn:microsoft.com/office/officeart/2005/8/layout/hierarchy6"/>
    <dgm:cxn modelId="{2068D040-4489-4634-A434-3546C57F9528}" type="presParOf" srcId="{5D30C3BD-97FF-4B23-BB4B-33A2ABF9D739}" destId="{BF4BD883-8652-4D0B-AB75-6F50AF67721F}" srcOrd="1" destOrd="0" presId="urn:microsoft.com/office/officeart/2005/8/layout/hierarchy6"/>
    <dgm:cxn modelId="{7F5AC718-0EEE-4071-83A7-E8D23FC1037B}" type="presParOf" srcId="{E2C28131-5136-4E8B-8738-E00E8435CC5F}" destId="{FF282789-B70C-4131-BC0C-9CD9411C4E24}" srcOrd="3" destOrd="0" presId="urn:microsoft.com/office/officeart/2005/8/layout/hierarchy6"/>
    <dgm:cxn modelId="{E254E87C-12BB-4D84-91FF-B02270336F6C}" type="presParOf" srcId="{FF282789-B70C-4131-BC0C-9CD9411C4E24}" destId="{041B7A9E-5A97-4B6C-A03D-E6CC69C913B0}" srcOrd="0" destOrd="0" presId="urn:microsoft.com/office/officeart/2005/8/layout/hierarchy6"/>
    <dgm:cxn modelId="{40D61081-0110-49EF-AF1F-DB6F58F6B653}" type="presParOf" srcId="{E2C28131-5136-4E8B-8738-E00E8435CC5F}" destId="{A96D69A8-0A2B-4FB5-8CAB-5F1F78882F68}" srcOrd="4" destOrd="0" presId="urn:microsoft.com/office/officeart/2005/8/layout/hierarchy6"/>
    <dgm:cxn modelId="{98B1CBC7-7D65-47E7-9594-4B5684DEAF8C}" type="presParOf" srcId="{A96D69A8-0A2B-4FB5-8CAB-5F1F78882F68}" destId="{5EFFCCFB-5AF6-499D-87E0-0DC70F42F2F6}" srcOrd="0" destOrd="0" presId="urn:microsoft.com/office/officeart/2005/8/layout/hierarchy6"/>
    <dgm:cxn modelId="{40245188-C464-4D03-A860-30CB4F13BCCF}" type="presParOf" srcId="{A96D69A8-0A2B-4FB5-8CAB-5F1F78882F68}" destId="{CC39DC9A-8EE2-4F0B-B871-5042729E030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389A-8F1A-44C8-94BE-6CFC7885C9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06C3F-49DD-4FF3-9B13-0348C632F73A}">
      <dgm:prSet phldrT="[Text]"/>
      <dgm:spPr/>
      <dgm:t>
        <a:bodyPr/>
        <a:lstStyle/>
        <a:p>
          <a:r>
            <a:rPr lang="en-US" dirty="0" smtClean="0"/>
            <a:t>Beer Type</a:t>
          </a:r>
          <a:endParaRPr lang="en-US" dirty="0"/>
        </a:p>
      </dgm:t>
    </dgm:pt>
    <dgm:pt modelId="{9E446D62-EBEA-461E-A7CB-F8A14267334D}" type="parTrans" cxnId="{79C42B1D-477B-497C-8130-649B4D37F023}">
      <dgm:prSet/>
      <dgm:spPr/>
      <dgm:t>
        <a:bodyPr/>
        <a:lstStyle/>
        <a:p>
          <a:endParaRPr lang="en-US"/>
        </a:p>
      </dgm:t>
    </dgm:pt>
    <dgm:pt modelId="{3294A7D4-AB36-47D9-8DEA-174183C2C8CD}" type="sibTrans" cxnId="{79C42B1D-477B-497C-8130-649B4D37F023}">
      <dgm:prSet/>
      <dgm:spPr/>
      <dgm:t>
        <a:bodyPr/>
        <a:lstStyle/>
        <a:p>
          <a:endParaRPr lang="en-US"/>
        </a:p>
      </dgm:t>
    </dgm:pt>
    <dgm:pt modelId="{78A9683C-D550-4DA0-BF99-542CF25EC38F}">
      <dgm:prSet phldrT="[Text]"/>
      <dgm:spPr/>
      <dgm:t>
        <a:bodyPr/>
        <a:lstStyle/>
        <a:p>
          <a:r>
            <a:rPr lang="en-US" dirty="0" smtClean="0"/>
            <a:t>BJCP style guideline constants</a:t>
          </a:r>
          <a:endParaRPr lang="en-US" dirty="0"/>
        </a:p>
      </dgm:t>
    </dgm:pt>
    <dgm:pt modelId="{12A4EAD3-AD69-4539-BFA2-85C28681CE80}" type="parTrans" cxnId="{27C9B728-5550-42B9-B35D-C9460081F0D3}">
      <dgm:prSet/>
      <dgm:spPr/>
      <dgm:t>
        <a:bodyPr/>
        <a:lstStyle/>
        <a:p>
          <a:endParaRPr lang="en-US"/>
        </a:p>
      </dgm:t>
    </dgm:pt>
    <dgm:pt modelId="{B047CEE4-2361-4817-9269-2C8CB7FABC8D}" type="sibTrans" cxnId="{27C9B728-5550-42B9-B35D-C9460081F0D3}">
      <dgm:prSet/>
      <dgm:spPr/>
      <dgm:t>
        <a:bodyPr/>
        <a:lstStyle/>
        <a:p>
          <a:endParaRPr lang="en-US"/>
        </a:p>
      </dgm:t>
    </dgm:pt>
    <dgm:pt modelId="{6EDAA9C4-0119-4485-8043-1BC09D3669D8}">
      <dgm:prSet phldrT="[Text]"/>
      <dgm:spPr/>
      <dgm:t>
        <a:bodyPr/>
        <a:lstStyle/>
        <a:p>
          <a:r>
            <a:rPr lang="en-US" dirty="0" smtClean="0"/>
            <a:t>Brew kitchen system constants</a:t>
          </a:r>
          <a:endParaRPr lang="en-US" dirty="0"/>
        </a:p>
      </dgm:t>
    </dgm:pt>
    <dgm:pt modelId="{38697330-E1A5-4B42-A9F7-4DF6CED4F8D4}" type="parTrans" cxnId="{49C0B875-1A04-4207-A565-E84A68AB23A9}">
      <dgm:prSet/>
      <dgm:spPr/>
      <dgm:t>
        <a:bodyPr/>
        <a:lstStyle/>
        <a:p>
          <a:endParaRPr lang="en-US"/>
        </a:p>
      </dgm:t>
    </dgm:pt>
    <dgm:pt modelId="{74874D31-492B-49DF-BBC2-4C4265B83484}" type="sibTrans" cxnId="{49C0B875-1A04-4207-A565-E84A68AB23A9}">
      <dgm:prSet/>
      <dgm:spPr/>
      <dgm:t>
        <a:bodyPr/>
        <a:lstStyle/>
        <a:p>
          <a:endParaRPr lang="en-US"/>
        </a:p>
      </dgm:t>
    </dgm:pt>
    <dgm:pt modelId="{1FF42334-253C-489C-ACAA-8AE6D30A49AA}">
      <dgm:prSet phldrT="[Text]"/>
      <dgm:spPr/>
      <dgm:t>
        <a:bodyPr/>
        <a:lstStyle/>
        <a:p>
          <a:r>
            <a:rPr lang="en-US" dirty="0" err="1" smtClean="0"/>
            <a:t>Fermentables</a:t>
          </a:r>
          <a:endParaRPr lang="en-US" dirty="0"/>
        </a:p>
      </dgm:t>
    </dgm:pt>
    <dgm:pt modelId="{909F6642-8AC8-4AE9-A31B-FEFAF9AA2814}" type="parTrans" cxnId="{F0BD5E2D-F27F-46A6-8607-1DBD741EA6C2}">
      <dgm:prSet/>
      <dgm:spPr/>
      <dgm:t>
        <a:bodyPr/>
        <a:lstStyle/>
        <a:p>
          <a:endParaRPr lang="en-US"/>
        </a:p>
      </dgm:t>
    </dgm:pt>
    <dgm:pt modelId="{921555CE-25C2-4E49-9A1D-FBB80A3E5D0F}" type="sibTrans" cxnId="{F0BD5E2D-F27F-46A6-8607-1DBD741EA6C2}">
      <dgm:prSet/>
      <dgm:spPr/>
      <dgm:t>
        <a:bodyPr/>
        <a:lstStyle/>
        <a:p>
          <a:endParaRPr lang="en-US"/>
        </a:p>
      </dgm:t>
    </dgm:pt>
    <dgm:pt modelId="{090C5E70-2421-47B9-916E-5848C710596B}">
      <dgm:prSet phldrT="[Text]"/>
      <dgm:spPr/>
      <dgm:t>
        <a:bodyPr/>
        <a:lstStyle/>
        <a:p>
          <a:r>
            <a:rPr lang="en-US" dirty="0" smtClean="0"/>
            <a:t>Grain bill calculation</a:t>
          </a:r>
          <a:endParaRPr lang="en-US" dirty="0"/>
        </a:p>
      </dgm:t>
    </dgm:pt>
    <dgm:pt modelId="{CAB8B266-05F1-4B4B-A617-7CB9A73E08CC}" type="parTrans" cxnId="{5059FA3E-FC11-4262-8B12-DC5060A235CB}">
      <dgm:prSet/>
      <dgm:spPr/>
      <dgm:t>
        <a:bodyPr/>
        <a:lstStyle/>
        <a:p>
          <a:endParaRPr lang="en-US"/>
        </a:p>
      </dgm:t>
    </dgm:pt>
    <dgm:pt modelId="{E4BFD95F-A970-41DB-933E-D6C5CA4DE0C0}" type="sibTrans" cxnId="{5059FA3E-FC11-4262-8B12-DC5060A235CB}">
      <dgm:prSet/>
      <dgm:spPr/>
      <dgm:t>
        <a:bodyPr/>
        <a:lstStyle/>
        <a:p>
          <a:endParaRPr lang="en-US"/>
        </a:p>
      </dgm:t>
    </dgm:pt>
    <dgm:pt modelId="{20147F5E-128E-4526-9E92-2D0F56F16C93}">
      <dgm:prSet phldrT="[Text]"/>
      <dgm:spPr/>
      <dgm:t>
        <a:bodyPr/>
        <a:lstStyle/>
        <a:p>
          <a:r>
            <a:rPr lang="en-US" dirty="0" smtClean="0"/>
            <a:t>Yeast</a:t>
          </a:r>
          <a:endParaRPr lang="en-US" dirty="0"/>
        </a:p>
      </dgm:t>
    </dgm:pt>
    <dgm:pt modelId="{FB9B07E2-0850-4A63-B320-365A7900C056}" type="parTrans" cxnId="{7357ACAE-0423-4BD6-BFAD-1B000E96BBCD}">
      <dgm:prSet/>
      <dgm:spPr/>
      <dgm:t>
        <a:bodyPr/>
        <a:lstStyle/>
        <a:p>
          <a:endParaRPr lang="en-US"/>
        </a:p>
      </dgm:t>
    </dgm:pt>
    <dgm:pt modelId="{D0754A51-0BF1-4575-AEEB-2C84FC8AAA3D}" type="sibTrans" cxnId="{7357ACAE-0423-4BD6-BFAD-1B000E96BBCD}">
      <dgm:prSet/>
      <dgm:spPr/>
      <dgm:t>
        <a:bodyPr/>
        <a:lstStyle/>
        <a:p>
          <a:endParaRPr lang="en-US"/>
        </a:p>
      </dgm:t>
    </dgm:pt>
    <dgm:pt modelId="{3F0D3174-6AD9-48B1-A565-0397BB194620}">
      <dgm:prSet phldrT="[Text]"/>
      <dgm:spPr/>
      <dgm:t>
        <a:bodyPr/>
        <a:lstStyle/>
        <a:p>
          <a:r>
            <a:rPr lang="en-US" dirty="0" smtClean="0"/>
            <a:t>Yeast strain calculations</a:t>
          </a:r>
          <a:endParaRPr lang="en-US" dirty="0"/>
        </a:p>
      </dgm:t>
    </dgm:pt>
    <dgm:pt modelId="{D1D4368F-7159-49D3-9E0D-2FA885EE13EE}" type="parTrans" cxnId="{9CAF80FD-D13F-4091-988B-00706172EE19}">
      <dgm:prSet/>
      <dgm:spPr/>
      <dgm:t>
        <a:bodyPr/>
        <a:lstStyle/>
        <a:p>
          <a:endParaRPr lang="en-US"/>
        </a:p>
      </dgm:t>
    </dgm:pt>
    <dgm:pt modelId="{30742839-BE98-45D8-B07B-0C2A01008A77}" type="sibTrans" cxnId="{9CAF80FD-D13F-4091-988B-00706172EE19}">
      <dgm:prSet/>
      <dgm:spPr/>
      <dgm:t>
        <a:bodyPr/>
        <a:lstStyle/>
        <a:p>
          <a:endParaRPr lang="en-US"/>
        </a:p>
      </dgm:t>
    </dgm:pt>
    <dgm:pt modelId="{C578D69E-43DF-4006-A6BB-81CDF3DE023D}">
      <dgm:prSet/>
      <dgm:spPr/>
      <dgm:t>
        <a:bodyPr/>
        <a:lstStyle/>
        <a:p>
          <a:r>
            <a:rPr lang="en-US" dirty="0" smtClean="0"/>
            <a:t>Mash</a:t>
          </a:r>
          <a:endParaRPr lang="en-US" dirty="0"/>
        </a:p>
      </dgm:t>
    </dgm:pt>
    <dgm:pt modelId="{5F1F200B-910A-4D84-9C03-FD5806DCA0B6}" type="parTrans" cxnId="{8DBEBFFA-6DBD-4FF5-B390-60F99052554A}">
      <dgm:prSet/>
      <dgm:spPr/>
      <dgm:t>
        <a:bodyPr/>
        <a:lstStyle/>
        <a:p>
          <a:endParaRPr lang="en-US"/>
        </a:p>
      </dgm:t>
    </dgm:pt>
    <dgm:pt modelId="{62542C41-1A50-4D0E-B01A-B3FEB306096D}" type="sibTrans" cxnId="{8DBEBFFA-6DBD-4FF5-B390-60F99052554A}">
      <dgm:prSet/>
      <dgm:spPr/>
      <dgm:t>
        <a:bodyPr/>
        <a:lstStyle/>
        <a:p>
          <a:endParaRPr lang="en-US"/>
        </a:p>
      </dgm:t>
    </dgm:pt>
    <dgm:pt modelId="{8C20D9CF-4870-49F4-9CEE-1DD63E22EDA8}">
      <dgm:prSet/>
      <dgm:spPr/>
      <dgm:t>
        <a:bodyPr/>
        <a:lstStyle/>
        <a:p>
          <a:r>
            <a:rPr lang="en-US" dirty="0" smtClean="0"/>
            <a:t>Single Step</a:t>
          </a:r>
          <a:endParaRPr lang="en-US" dirty="0"/>
        </a:p>
      </dgm:t>
    </dgm:pt>
    <dgm:pt modelId="{2C81B91E-F34C-4591-9836-1B12E91FB07E}" type="parTrans" cxnId="{1637BFB0-E0AF-438A-A5BA-3A961790A327}">
      <dgm:prSet/>
      <dgm:spPr/>
      <dgm:t>
        <a:bodyPr/>
        <a:lstStyle/>
        <a:p>
          <a:endParaRPr lang="en-US"/>
        </a:p>
      </dgm:t>
    </dgm:pt>
    <dgm:pt modelId="{F53D4242-887A-4459-9950-3E706A0F8B28}" type="sibTrans" cxnId="{1637BFB0-E0AF-438A-A5BA-3A961790A327}">
      <dgm:prSet/>
      <dgm:spPr/>
      <dgm:t>
        <a:bodyPr/>
        <a:lstStyle/>
        <a:p>
          <a:endParaRPr lang="en-US"/>
        </a:p>
      </dgm:t>
    </dgm:pt>
    <dgm:pt modelId="{32BA2873-608C-424C-A388-0766DE03AD08}">
      <dgm:prSet/>
      <dgm:spPr/>
      <dgm:t>
        <a:bodyPr/>
        <a:lstStyle/>
        <a:p>
          <a:r>
            <a:rPr lang="en-US" dirty="0" smtClean="0"/>
            <a:t>2 Step</a:t>
          </a:r>
          <a:endParaRPr lang="en-US" dirty="0"/>
        </a:p>
      </dgm:t>
    </dgm:pt>
    <dgm:pt modelId="{7A9CDFB7-9DB9-4835-906B-F0F0F33F2538}" type="parTrans" cxnId="{A2F1FFEB-AD66-4DEC-AC2C-5BDEC202CE3F}">
      <dgm:prSet/>
      <dgm:spPr/>
      <dgm:t>
        <a:bodyPr/>
        <a:lstStyle/>
        <a:p>
          <a:endParaRPr lang="en-US"/>
        </a:p>
      </dgm:t>
    </dgm:pt>
    <dgm:pt modelId="{FA5587A1-3C09-4465-94A0-D0A53695E294}" type="sibTrans" cxnId="{A2F1FFEB-AD66-4DEC-AC2C-5BDEC202CE3F}">
      <dgm:prSet/>
      <dgm:spPr/>
      <dgm:t>
        <a:bodyPr/>
        <a:lstStyle/>
        <a:p>
          <a:endParaRPr lang="en-US"/>
        </a:p>
      </dgm:t>
    </dgm:pt>
    <dgm:pt modelId="{A45F0515-50AC-4F46-A189-141F339AAE7C}">
      <dgm:prSet/>
      <dgm:spPr/>
      <dgm:t>
        <a:bodyPr/>
        <a:lstStyle/>
        <a:p>
          <a:r>
            <a:rPr lang="en-US" dirty="0" smtClean="0"/>
            <a:t>Decoction</a:t>
          </a:r>
          <a:endParaRPr lang="en-US" dirty="0"/>
        </a:p>
      </dgm:t>
    </dgm:pt>
    <dgm:pt modelId="{E302059A-B52B-43C0-B212-D64AC88CC114}" type="parTrans" cxnId="{24EB055A-4D46-4240-A6BB-7555F1E02C64}">
      <dgm:prSet/>
      <dgm:spPr/>
      <dgm:t>
        <a:bodyPr/>
        <a:lstStyle/>
        <a:p>
          <a:endParaRPr lang="en-US"/>
        </a:p>
      </dgm:t>
    </dgm:pt>
    <dgm:pt modelId="{65D3EB41-E728-4258-9A2E-20161CF4E714}" type="sibTrans" cxnId="{24EB055A-4D46-4240-A6BB-7555F1E02C64}">
      <dgm:prSet/>
      <dgm:spPr/>
      <dgm:t>
        <a:bodyPr/>
        <a:lstStyle/>
        <a:p>
          <a:endParaRPr lang="en-US"/>
        </a:p>
      </dgm:t>
    </dgm:pt>
    <dgm:pt modelId="{7AE9CC21-F1AE-4671-9A22-3D1DD83BB77F}">
      <dgm:prSet/>
      <dgm:spPr/>
      <dgm:t>
        <a:bodyPr/>
        <a:lstStyle/>
        <a:p>
          <a:r>
            <a:rPr lang="en-US" dirty="0" smtClean="0"/>
            <a:t>pH and chemistry</a:t>
          </a:r>
          <a:endParaRPr lang="en-US" dirty="0"/>
        </a:p>
      </dgm:t>
    </dgm:pt>
    <dgm:pt modelId="{B80C23E6-CAD6-486D-A303-99099415D650}" type="parTrans" cxnId="{31D3F642-621A-4269-BD13-674585137C5A}">
      <dgm:prSet/>
      <dgm:spPr/>
      <dgm:t>
        <a:bodyPr/>
        <a:lstStyle/>
        <a:p>
          <a:endParaRPr lang="en-US"/>
        </a:p>
      </dgm:t>
    </dgm:pt>
    <dgm:pt modelId="{44475F8B-8BF0-4C42-B207-D0463D160371}" type="sibTrans" cxnId="{31D3F642-621A-4269-BD13-674585137C5A}">
      <dgm:prSet/>
      <dgm:spPr/>
      <dgm:t>
        <a:bodyPr/>
        <a:lstStyle/>
        <a:p>
          <a:endParaRPr lang="en-US"/>
        </a:p>
      </dgm:t>
    </dgm:pt>
    <dgm:pt modelId="{12D45A96-E27D-4A7D-810E-5D324DF81E84}">
      <dgm:prSet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EFF6F750-D1B3-4A4C-8B48-6A63698FB271}" type="parTrans" cxnId="{D2525118-B3D9-4A0F-9441-EDC308B3C678}">
      <dgm:prSet/>
      <dgm:spPr/>
      <dgm:t>
        <a:bodyPr/>
        <a:lstStyle/>
        <a:p>
          <a:endParaRPr lang="en-US"/>
        </a:p>
      </dgm:t>
    </dgm:pt>
    <dgm:pt modelId="{737BC259-C5A7-46BF-8AFC-FECE57196345}" type="sibTrans" cxnId="{D2525118-B3D9-4A0F-9441-EDC308B3C678}">
      <dgm:prSet/>
      <dgm:spPr/>
      <dgm:t>
        <a:bodyPr/>
        <a:lstStyle/>
        <a:p>
          <a:endParaRPr lang="en-US"/>
        </a:p>
      </dgm:t>
    </dgm:pt>
    <dgm:pt modelId="{1A8D5F38-3AD3-44FB-AC9C-805EE34F16DB}">
      <dgm:prSet/>
      <dgm:spPr/>
      <dgm:t>
        <a:bodyPr/>
        <a:lstStyle/>
        <a:p>
          <a:r>
            <a:rPr lang="en-US" dirty="0" smtClean="0"/>
            <a:t>Identify necessary salts too achieve proper acidity</a:t>
          </a:r>
          <a:endParaRPr lang="en-US" dirty="0"/>
        </a:p>
      </dgm:t>
    </dgm:pt>
    <dgm:pt modelId="{86E3AF4D-2466-4304-8EF6-2E35B1174904}" type="parTrans" cxnId="{57BA9C9A-E1E2-4AD0-B3EA-9ECE0B6959A7}">
      <dgm:prSet/>
      <dgm:spPr/>
      <dgm:t>
        <a:bodyPr/>
        <a:lstStyle/>
        <a:p>
          <a:endParaRPr lang="en-US"/>
        </a:p>
      </dgm:t>
    </dgm:pt>
    <dgm:pt modelId="{AD956726-A3CF-4238-87BE-042ECA9F5CE3}" type="sibTrans" cxnId="{57BA9C9A-E1E2-4AD0-B3EA-9ECE0B6959A7}">
      <dgm:prSet/>
      <dgm:spPr/>
      <dgm:t>
        <a:bodyPr/>
        <a:lstStyle/>
        <a:p>
          <a:endParaRPr lang="en-US"/>
        </a:p>
      </dgm:t>
    </dgm:pt>
    <dgm:pt modelId="{F5DB8CC9-FC94-43D2-9F41-34A6187E2FEC}">
      <dgm:prSet/>
      <dgm:spPr/>
      <dgm:t>
        <a:bodyPr/>
        <a:lstStyle/>
        <a:p>
          <a:r>
            <a:rPr lang="en-US" dirty="0" smtClean="0"/>
            <a:t>Volumes for mash and </a:t>
          </a:r>
          <a:r>
            <a:rPr lang="en-US" dirty="0" err="1" smtClean="0"/>
            <a:t>sparge</a:t>
          </a:r>
          <a:endParaRPr lang="en-US" dirty="0"/>
        </a:p>
      </dgm:t>
    </dgm:pt>
    <dgm:pt modelId="{4438C67C-A440-4AD8-8F98-5043388C2CDD}" type="parTrans" cxnId="{098443FB-DA34-4243-9599-CD6625685B14}">
      <dgm:prSet/>
      <dgm:spPr/>
    </dgm:pt>
    <dgm:pt modelId="{33450572-8CC6-4A2C-A931-0FFF4C44C163}" type="sibTrans" cxnId="{098443FB-DA34-4243-9599-CD6625685B14}">
      <dgm:prSet/>
      <dgm:spPr/>
    </dgm:pt>
    <dgm:pt modelId="{5271A80C-3BB0-4728-BF24-13F871797674}">
      <dgm:prSet/>
      <dgm:spPr/>
      <dgm:t>
        <a:bodyPr/>
        <a:lstStyle/>
        <a:p>
          <a:r>
            <a:rPr lang="en-US" dirty="0" smtClean="0"/>
            <a:t>Bittering hops</a:t>
          </a:r>
          <a:endParaRPr lang="en-US" dirty="0"/>
        </a:p>
      </dgm:t>
    </dgm:pt>
    <dgm:pt modelId="{8C267E83-EB20-455E-AB10-9616EB96C7BF}" type="parTrans" cxnId="{3DE80C58-8F30-4145-A734-28BD53CEC234}">
      <dgm:prSet/>
      <dgm:spPr/>
      <dgm:t>
        <a:bodyPr/>
        <a:lstStyle/>
        <a:p>
          <a:endParaRPr lang="en-US"/>
        </a:p>
      </dgm:t>
    </dgm:pt>
    <dgm:pt modelId="{51459F65-914B-43FB-BA90-D844DFE47554}" type="sibTrans" cxnId="{3DE80C58-8F30-4145-A734-28BD53CEC234}">
      <dgm:prSet/>
      <dgm:spPr/>
      <dgm:t>
        <a:bodyPr/>
        <a:lstStyle/>
        <a:p>
          <a:endParaRPr lang="en-US"/>
        </a:p>
      </dgm:t>
    </dgm:pt>
    <dgm:pt modelId="{27DAB658-0474-4DF9-80CB-D4F86FE4FE0D}">
      <dgm:prSet/>
      <dgm:spPr/>
      <dgm:t>
        <a:bodyPr/>
        <a:lstStyle/>
        <a:p>
          <a:r>
            <a:rPr lang="en-US" dirty="0" smtClean="0"/>
            <a:t>Aroma/Flavoring hops</a:t>
          </a:r>
          <a:endParaRPr lang="en-US" dirty="0"/>
        </a:p>
      </dgm:t>
    </dgm:pt>
    <dgm:pt modelId="{74BAA2AE-A4E6-47EA-B4D6-EDDF00BD1103}" type="parTrans" cxnId="{49EAFEFF-E9EB-4D26-8F03-72FC8461AE3A}">
      <dgm:prSet/>
      <dgm:spPr/>
      <dgm:t>
        <a:bodyPr/>
        <a:lstStyle/>
        <a:p>
          <a:endParaRPr lang="en-US"/>
        </a:p>
      </dgm:t>
    </dgm:pt>
    <dgm:pt modelId="{58C8F105-A895-4DE5-8C83-2D97C795C9C3}" type="sibTrans" cxnId="{49EAFEFF-E9EB-4D26-8F03-72FC8461AE3A}">
      <dgm:prSet/>
      <dgm:spPr/>
      <dgm:t>
        <a:bodyPr/>
        <a:lstStyle/>
        <a:p>
          <a:endParaRPr lang="en-US"/>
        </a:p>
      </dgm:t>
    </dgm:pt>
    <dgm:pt modelId="{CDCE290E-C7E7-4496-881B-C37D4885DBB9}">
      <dgm:prSet/>
      <dgm:spPr/>
      <dgm:t>
        <a:bodyPr/>
        <a:lstStyle/>
        <a:p>
          <a:r>
            <a:rPr lang="en-US" dirty="0" smtClean="0"/>
            <a:t>Hops</a:t>
          </a:r>
          <a:endParaRPr lang="en-US" dirty="0"/>
        </a:p>
      </dgm:t>
    </dgm:pt>
    <dgm:pt modelId="{859D87B9-6A3E-4005-BC2D-47FF6633909C}" type="parTrans" cxnId="{4D212AD7-6F5D-4B7B-931D-6FF34EE7A1F3}">
      <dgm:prSet/>
      <dgm:spPr/>
    </dgm:pt>
    <dgm:pt modelId="{43E96AC0-254D-43CD-A715-DCA09241B744}" type="sibTrans" cxnId="{4D212AD7-6F5D-4B7B-931D-6FF34EE7A1F3}">
      <dgm:prSet/>
      <dgm:spPr/>
    </dgm:pt>
    <dgm:pt modelId="{9B1717D5-5D86-4E7D-997E-7F4EC72C720C}">
      <dgm:prSet/>
      <dgm:spPr/>
      <dgm:t>
        <a:bodyPr/>
        <a:lstStyle/>
        <a:p>
          <a:r>
            <a:rPr lang="en-US" smtClean="0"/>
            <a:t>Brewday schedule</a:t>
          </a:r>
          <a:endParaRPr lang="en-US" dirty="0"/>
        </a:p>
      </dgm:t>
    </dgm:pt>
    <dgm:pt modelId="{58B982E0-EAAB-4CD0-86F6-3CCAE442E810}" type="parTrans" cxnId="{FBAF885F-19A5-482E-9C73-8C91C2533171}">
      <dgm:prSet/>
      <dgm:spPr/>
    </dgm:pt>
    <dgm:pt modelId="{63EC5511-3F9C-4DB8-A541-352A6F0815D4}" type="sibTrans" cxnId="{FBAF885F-19A5-482E-9C73-8C91C2533171}">
      <dgm:prSet/>
      <dgm:spPr/>
    </dgm:pt>
    <dgm:pt modelId="{1D1B1B44-1645-42ED-8D29-66D4C2ED32C3}">
      <dgm:prSet/>
      <dgm:spPr/>
      <dgm:t>
        <a:bodyPr/>
        <a:lstStyle/>
        <a:p>
          <a:r>
            <a:rPr lang="en-US" dirty="0" err="1" smtClean="0"/>
            <a:t>Yaaaaaaaaaaaaa</a:t>
          </a:r>
          <a:r>
            <a:rPr lang="en-US" dirty="0" smtClean="0"/>
            <a:t>!</a:t>
          </a:r>
          <a:endParaRPr lang="en-US" dirty="0"/>
        </a:p>
      </dgm:t>
    </dgm:pt>
    <dgm:pt modelId="{670DB4FE-8AA9-4C16-B79B-4D69676F60D4}" type="parTrans" cxnId="{E8894D5D-E862-41CB-BA36-FC84FC57E952}">
      <dgm:prSet/>
      <dgm:spPr/>
    </dgm:pt>
    <dgm:pt modelId="{61585A1E-FACA-4E2A-94B1-6408EB225D85}" type="sibTrans" cxnId="{E8894D5D-E862-41CB-BA36-FC84FC57E952}">
      <dgm:prSet/>
      <dgm:spPr/>
    </dgm:pt>
    <dgm:pt modelId="{807A3284-312C-4712-9D2F-AC0BAD7F8213}" type="pres">
      <dgm:prSet presAssocID="{6A2A389A-8F1A-44C8-94BE-6CFC7885C9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E8C1C-4216-4E05-9C42-6D35061DD414}" type="pres">
      <dgm:prSet presAssocID="{7BD06C3F-49DD-4FF3-9B13-0348C632F73A}" presName="composite" presStyleCnt="0"/>
      <dgm:spPr/>
    </dgm:pt>
    <dgm:pt modelId="{8DEB8923-B515-46C3-96D0-2628ED9340FE}" type="pres">
      <dgm:prSet presAssocID="{7BD06C3F-49DD-4FF3-9B13-0348C632F73A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98D84-D255-4746-91D8-2DF457E35464}" type="pres">
      <dgm:prSet presAssocID="{7BD06C3F-49DD-4FF3-9B13-0348C632F73A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21A4B-0152-490F-8446-B1B1EA4832CF}" type="pres">
      <dgm:prSet presAssocID="{3294A7D4-AB36-47D9-8DEA-174183C2C8CD}" presName="sp" presStyleCnt="0"/>
      <dgm:spPr/>
    </dgm:pt>
    <dgm:pt modelId="{553C60C2-FF4C-4851-A540-7937F7AE2580}" type="pres">
      <dgm:prSet presAssocID="{1FF42334-253C-489C-ACAA-8AE6D30A49AA}" presName="composite" presStyleCnt="0"/>
      <dgm:spPr/>
    </dgm:pt>
    <dgm:pt modelId="{8AC31EE9-DB81-4013-9149-8E76D92071CA}" type="pres">
      <dgm:prSet presAssocID="{1FF42334-253C-489C-ACAA-8AE6D30A49AA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B1560-41AB-4E35-8D02-8B03B4B53DA7}" type="pres">
      <dgm:prSet presAssocID="{1FF42334-253C-489C-ACAA-8AE6D30A49AA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D8362-1F93-4F08-8DE6-D738F7652CFE}" type="pres">
      <dgm:prSet presAssocID="{921555CE-25C2-4E49-9A1D-FBB80A3E5D0F}" presName="sp" presStyleCnt="0"/>
      <dgm:spPr/>
    </dgm:pt>
    <dgm:pt modelId="{25947A46-46B2-4532-A207-7E04198A9D0D}" type="pres">
      <dgm:prSet presAssocID="{20147F5E-128E-4526-9E92-2D0F56F16C93}" presName="composite" presStyleCnt="0"/>
      <dgm:spPr/>
    </dgm:pt>
    <dgm:pt modelId="{4980B6FF-C675-4D39-B1BE-1D4589D16B20}" type="pres">
      <dgm:prSet presAssocID="{20147F5E-128E-4526-9E92-2D0F56F16C93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2C25E-00B6-4B0B-B570-4EB7DD3FE8EB}" type="pres">
      <dgm:prSet presAssocID="{20147F5E-128E-4526-9E92-2D0F56F16C93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EA1F4-40D2-45F7-BAFE-822FACCC6516}" type="pres">
      <dgm:prSet presAssocID="{D0754A51-0BF1-4575-AEEB-2C84FC8AAA3D}" presName="sp" presStyleCnt="0"/>
      <dgm:spPr/>
    </dgm:pt>
    <dgm:pt modelId="{7CA0BFB0-15AD-4F7F-BD31-8DBC0D682057}" type="pres">
      <dgm:prSet presAssocID="{C578D69E-43DF-4006-A6BB-81CDF3DE023D}" presName="composite" presStyleCnt="0"/>
      <dgm:spPr/>
    </dgm:pt>
    <dgm:pt modelId="{C993E897-2D30-42C6-85FE-D6C5236747EF}" type="pres">
      <dgm:prSet presAssocID="{C578D69E-43DF-4006-A6BB-81CDF3DE023D}" presName="parentText" presStyleLbl="alignNode1" presStyleIdx="3" presStyleCnt="8" custLinFactNeighborX="-4890" custLinFactNeighborY="-27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8590-2BF2-46D3-9E7E-0267E0AD93AB}" type="pres">
      <dgm:prSet presAssocID="{C578D69E-43DF-4006-A6BB-81CDF3DE023D}" presName="descendantText" presStyleLbl="alignAcc1" presStyleIdx="3" presStyleCnt="8" custLinFactNeighborX="-384" custLinFactNeighborY="-4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F226-097F-40A8-91F8-93C93E354145}" type="pres">
      <dgm:prSet presAssocID="{62542C41-1A50-4D0E-B01A-B3FEB306096D}" presName="sp" presStyleCnt="0"/>
      <dgm:spPr/>
    </dgm:pt>
    <dgm:pt modelId="{F7A1F359-FA8B-4865-96EA-2FDA8BF40DC2}" type="pres">
      <dgm:prSet presAssocID="{12D45A96-E27D-4A7D-810E-5D324DF81E84}" presName="composite" presStyleCnt="0"/>
      <dgm:spPr/>
    </dgm:pt>
    <dgm:pt modelId="{9D01E9EF-5430-42BB-ACF9-B724C8D2912A}" type="pres">
      <dgm:prSet presAssocID="{12D45A96-E27D-4A7D-810E-5D324DF81E84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6B489-7ACC-44E0-AC26-7BF041ED60DA}" type="pres">
      <dgm:prSet presAssocID="{12D45A96-E27D-4A7D-810E-5D324DF81E84}" presName="descendantText" presStyleLbl="alignAcc1" presStyleIdx="4" presStyleCnt="8">
        <dgm:presLayoutVars>
          <dgm:bulletEnabled val="1"/>
        </dgm:presLayoutVars>
      </dgm:prSet>
      <dgm:spPr/>
    </dgm:pt>
    <dgm:pt modelId="{EE80E8C5-0D0E-41DC-AC53-FCA48F9FCA62}" type="pres">
      <dgm:prSet presAssocID="{737BC259-C5A7-46BF-8AFC-FECE57196345}" presName="sp" presStyleCnt="0"/>
      <dgm:spPr/>
    </dgm:pt>
    <dgm:pt modelId="{263883E2-69C0-4A23-80EA-8408C49E7FEE}" type="pres">
      <dgm:prSet presAssocID="{7AE9CC21-F1AE-4671-9A22-3D1DD83BB77F}" presName="composite" presStyleCnt="0"/>
      <dgm:spPr/>
    </dgm:pt>
    <dgm:pt modelId="{B6C20B72-515E-42C5-B471-B93F24D8DDE8}" type="pres">
      <dgm:prSet presAssocID="{7AE9CC21-F1AE-4671-9A22-3D1DD83BB77F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BD966-59F3-4E75-B5C0-92792FCCC0BF}" type="pres">
      <dgm:prSet presAssocID="{7AE9CC21-F1AE-4671-9A22-3D1DD83BB77F}" presName="descendantText" presStyleLbl="alignAcc1" presStyleIdx="5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0A530-775C-4A2A-B7FB-E8FE74FBCBD6}" type="pres">
      <dgm:prSet presAssocID="{44475F8B-8BF0-4C42-B207-D0463D160371}" presName="sp" presStyleCnt="0"/>
      <dgm:spPr/>
    </dgm:pt>
    <dgm:pt modelId="{F23D2960-1393-41E8-8263-87B71026039F}" type="pres">
      <dgm:prSet presAssocID="{CDCE290E-C7E7-4496-881B-C37D4885DBB9}" presName="composite" presStyleCnt="0"/>
      <dgm:spPr/>
    </dgm:pt>
    <dgm:pt modelId="{ADB659D2-C604-415A-81C6-268866B1C432}" type="pres">
      <dgm:prSet presAssocID="{CDCE290E-C7E7-4496-881B-C37D4885DBB9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D911B-60E6-4082-9381-E6B89A1FF1A5}" type="pres">
      <dgm:prSet presAssocID="{CDCE290E-C7E7-4496-881B-C37D4885DBB9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D11EB-321E-44E1-ACB9-E19DD4C53BD1}" type="pres">
      <dgm:prSet presAssocID="{43E96AC0-254D-43CD-A715-DCA09241B744}" presName="sp" presStyleCnt="0"/>
      <dgm:spPr/>
    </dgm:pt>
    <dgm:pt modelId="{F557E4AE-A69C-4E37-A5EE-255A899D3448}" type="pres">
      <dgm:prSet presAssocID="{9B1717D5-5D86-4E7D-997E-7F4EC72C720C}" presName="composite" presStyleCnt="0"/>
      <dgm:spPr/>
    </dgm:pt>
    <dgm:pt modelId="{F6E5B752-1950-4B8C-A607-EE0A54CEDD38}" type="pres">
      <dgm:prSet presAssocID="{9B1717D5-5D86-4E7D-997E-7F4EC72C720C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7512F-233A-477B-BA28-D173BD1C7675}" type="pres">
      <dgm:prSet presAssocID="{9B1717D5-5D86-4E7D-997E-7F4EC72C720C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A2F1FFEB-AD66-4DEC-AC2C-5BDEC202CE3F}" srcId="{C578D69E-43DF-4006-A6BB-81CDF3DE023D}" destId="{32BA2873-608C-424C-A388-0766DE03AD08}" srcOrd="1" destOrd="0" parTransId="{7A9CDFB7-9DB9-4835-906B-F0F0F33F2538}" sibTransId="{FA5587A1-3C09-4465-94A0-D0A53695E294}"/>
    <dgm:cxn modelId="{991E71ED-6A2B-4020-B51E-BCBE1A9D2DC0}" type="presOf" srcId="{12D45A96-E27D-4A7D-810E-5D324DF81E84}" destId="{9D01E9EF-5430-42BB-ACF9-B724C8D2912A}" srcOrd="0" destOrd="0" presId="urn:microsoft.com/office/officeart/2005/8/layout/chevron2"/>
    <dgm:cxn modelId="{E8894D5D-E862-41CB-BA36-FC84FC57E952}" srcId="{9B1717D5-5D86-4E7D-997E-7F4EC72C720C}" destId="{1D1B1B44-1645-42ED-8D29-66D4C2ED32C3}" srcOrd="0" destOrd="0" parTransId="{670DB4FE-8AA9-4C16-B79B-4D69676F60D4}" sibTransId="{61585A1E-FACA-4E2A-94B1-6408EB225D85}"/>
    <dgm:cxn modelId="{9FF4D9D3-0BAD-4714-8361-2545B5BDA13D}" type="presOf" srcId="{1D1B1B44-1645-42ED-8D29-66D4C2ED32C3}" destId="{DE17512F-233A-477B-BA28-D173BD1C7675}" srcOrd="0" destOrd="0" presId="urn:microsoft.com/office/officeart/2005/8/layout/chevron2"/>
    <dgm:cxn modelId="{79C42B1D-477B-497C-8130-649B4D37F023}" srcId="{6A2A389A-8F1A-44C8-94BE-6CFC7885C9C1}" destId="{7BD06C3F-49DD-4FF3-9B13-0348C632F73A}" srcOrd="0" destOrd="0" parTransId="{9E446D62-EBEA-461E-A7CB-F8A14267334D}" sibTransId="{3294A7D4-AB36-47D9-8DEA-174183C2C8CD}"/>
    <dgm:cxn modelId="{42E21A00-1EE9-42EC-B42E-1A4C42CA1BBE}" type="presOf" srcId="{20147F5E-128E-4526-9E92-2D0F56F16C93}" destId="{4980B6FF-C675-4D39-B1BE-1D4589D16B20}" srcOrd="0" destOrd="0" presId="urn:microsoft.com/office/officeart/2005/8/layout/chevron2"/>
    <dgm:cxn modelId="{4D212AD7-6F5D-4B7B-931D-6FF34EE7A1F3}" srcId="{6A2A389A-8F1A-44C8-94BE-6CFC7885C9C1}" destId="{CDCE290E-C7E7-4496-881B-C37D4885DBB9}" srcOrd="6" destOrd="0" parTransId="{859D87B9-6A3E-4005-BC2D-47FF6633909C}" sibTransId="{43E96AC0-254D-43CD-A715-DCA09241B744}"/>
    <dgm:cxn modelId="{D2525118-B3D9-4A0F-9441-EDC308B3C678}" srcId="{6A2A389A-8F1A-44C8-94BE-6CFC7885C9C1}" destId="{12D45A96-E27D-4A7D-810E-5D324DF81E84}" srcOrd="4" destOrd="0" parTransId="{EFF6F750-D1B3-4A4C-8B48-6A63698FB271}" sibTransId="{737BC259-C5A7-46BF-8AFC-FECE57196345}"/>
    <dgm:cxn modelId="{36023B61-6CCE-4307-94E7-709AAD61FDFE}" type="presOf" srcId="{5271A80C-3BB0-4728-BF24-13F871797674}" destId="{B63D911B-60E6-4082-9381-E6B89A1FF1A5}" srcOrd="0" destOrd="0" presId="urn:microsoft.com/office/officeart/2005/8/layout/chevron2"/>
    <dgm:cxn modelId="{1BC656ED-48EA-4CF7-B12B-D749FCDA2D3D}" type="presOf" srcId="{32BA2873-608C-424C-A388-0766DE03AD08}" destId="{57918590-2BF2-46D3-9E7E-0267E0AD93AB}" srcOrd="0" destOrd="1" presId="urn:microsoft.com/office/officeart/2005/8/layout/chevron2"/>
    <dgm:cxn modelId="{3DE80C58-8F30-4145-A734-28BD53CEC234}" srcId="{CDCE290E-C7E7-4496-881B-C37D4885DBB9}" destId="{5271A80C-3BB0-4728-BF24-13F871797674}" srcOrd="0" destOrd="0" parTransId="{8C267E83-EB20-455E-AB10-9616EB96C7BF}" sibTransId="{51459F65-914B-43FB-BA90-D844DFE47554}"/>
    <dgm:cxn modelId="{03F2B31E-72CE-47BE-9CD6-1D4980554949}" type="presOf" srcId="{090C5E70-2421-47B9-916E-5848C710596B}" destId="{3FFB1560-41AB-4E35-8D02-8B03B4B53DA7}" srcOrd="0" destOrd="0" presId="urn:microsoft.com/office/officeart/2005/8/layout/chevron2"/>
    <dgm:cxn modelId="{1637BFB0-E0AF-438A-A5BA-3A961790A327}" srcId="{C578D69E-43DF-4006-A6BB-81CDF3DE023D}" destId="{8C20D9CF-4870-49F4-9CEE-1DD63E22EDA8}" srcOrd="0" destOrd="0" parTransId="{2C81B91E-F34C-4591-9836-1B12E91FB07E}" sibTransId="{F53D4242-887A-4459-9950-3E706A0F8B28}"/>
    <dgm:cxn modelId="{BD334632-6CC5-4A48-A6AF-147127E70B3F}" type="presOf" srcId="{7BD06C3F-49DD-4FF3-9B13-0348C632F73A}" destId="{8DEB8923-B515-46C3-96D0-2628ED9340FE}" srcOrd="0" destOrd="0" presId="urn:microsoft.com/office/officeart/2005/8/layout/chevron2"/>
    <dgm:cxn modelId="{098443FB-DA34-4243-9599-CD6625685B14}" srcId="{12D45A96-E27D-4A7D-810E-5D324DF81E84}" destId="{F5DB8CC9-FC94-43D2-9F41-34A6187E2FEC}" srcOrd="0" destOrd="0" parTransId="{4438C67C-A440-4AD8-8F98-5043388C2CDD}" sibTransId="{33450572-8CC6-4A2C-A931-0FFF4C44C163}"/>
    <dgm:cxn modelId="{FE96FC1A-8800-4909-93A3-652340649B49}" type="presOf" srcId="{8C20D9CF-4870-49F4-9CEE-1DD63E22EDA8}" destId="{57918590-2BF2-46D3-9E7E-0267E0AD93AB}" srcOrd="0" destOrd="0" presId="urn:microsoft.com/office/officeart/2005/8/layout/chevron2"/>
    <dgm:cxn modelId="{EA6B058D-C028-4ACF-8614-6B8ACA84B6A5}" type="presOf" srcId="{F5DB8CC9-FC94-43D2-9F41-34A6187E2FEC}" destId="{56E6B489-7ACC-44E0-AC26-7BF041ED60DA}" srcOrd="0" destOrd="0" presId="urn:microsoft.com/office/officeart/2005/8/layout/chevron2"/>
    <dgm:cxn modelId="{81CBE34C-A42F-4639-AC41-5E39640B6F4E}" type="presOf" srcId="{1A8D5F38-3AD3-44FB-AC9C-805EE34F16DB}" destId="{87FBD966-59F3-4E75-B5C0-92792FCCC0BF}" srcOrd="0" destOrd="0" presId="urn:microsoft.com/office/officeart/2005/8/layout/chevron2"/>
    <dgm:cxn modelId="{FBAF885F-19A5-482E-9C73-8C91C2533171}" srcId="{6A2A389A-8F1A-44C8-94BE-6CFC7885C9C1}" destId="{9B1717D5-5D86-4E7D-997E-7F4EC72C720C}" srcOrd="7" destOrd="0" parTransId="{58B982E0-EAAB-4CD0-86F6-3CCAE442E810}" sibTransId="{63EC5511-3F9C-4DB8-A541-352A6F0815D4}"/>
    <dgm:cxn modelId="{8E8466D2-EC0B-4D1A-B4B5-F8817C32D48A}" type="presOf" srcId="{27DAB658-0474-4DF9-80CB-D4F86FE4FE0D}" destId="{B63D911B-60E6-4082-9381-E6B89A1FF1A5}" srcOrd="0" destOrd="1" presId="urn:microsoft.com/office/officeart/2005/8/layout/chevron2"/>
    <dgm:cxn modelId="{8DBEBFFA-6DBD-4FF5-B390-60F99052554A}" srcId="{6A2A389A-8F1A-44C8-94BE-6CFC7885C9C1}" destId="{C578D69E-43DF-4006-A6BB-81CDF3DE023D}" srcOrd="3" destOrd="0" parTransId="{5F1F200B-910A-4D84-9C03-FD5806DCA0B6}" sibTransId="{62542C41-1A50-4D0E-B01A-B3FEB306096D}"/>
    <dgm:cxn modelId="{49C0B875-1A04-4207-A565-E84A68AB23A9}" srcId="{7BD06C3F-49DD-4FF3-9B13-0348C632F73A}" destId="{6EDAA9C4-0119-4485-8043-1BC09D3669D8}" srcOrd="1" destOrd="0" parTransId="{38697330-E1A5-4B42-A9F7-4DF6CED4F8D4}" sibTransId="{74874D31-492B-49DF-BBC2-4C4265B83484}"/>
    <dgm:cxn modelId="{4B834F7A-A4DD-47EC-BE8B-0DA9A1435F10}" type="presOf" srcId="{6EDAA9C4-0119-4485-8043-1BC09D3669D8}" destId="{0CF98D84-D255-4746-91D8-2DF457E35464}" srcOrd="0" destOrd="1" presId="urn:microsoft.com/office/officeart/2005/8/layout/chevron2"/>
    <dgm:cxn modelId="{7357ACAE-0423-4BD6-BFAD-1B000E96BBCD}" srcId="{6A2A389A-8F1A-44C8-94BE-6CFC7885C9C1}" destId="{20147F5E-128E-4526-9E92-2D0F56F16C93}" srcOrd="2" destOrd="0" parTransId="{FB9B07E2-0850-4A63-B320-365A7900C056}" sibTransId="{D0754A51-0BF1-4575-AEEB-2C84FC8AAA3D}"/>
    <dgm:cxn modelId="{683929E8-C3C8-4622-9780-BC145CE8B0E3}" type="presOf" srcId="{7AE9CC21-F1AE-4671-9A22-3D1DD83BB77F}" destId="{B6C20B72-515E-42C5-B471-B93F24D8DDE8}" srcOrd="0" destOrd="0" presId="urn:microsoft.com/office/officeart/2005/8/layout/chevron2"/>
    <dgm:cxn modelId="{A0CE1112-ABB9-40C5-8DB0-5DC111761553}" type="presOf" srcId="{C578D69E-43DF-4006-A6BB-81CDF3DE023D}" destId="{C993E897-2D30-42C6-85FE-D6C5236747EF}" srcOrd="0" destOrd="0" presId="urn:microsoft.com/office/officeart/2005/8/layout/chevron2"/>
    <dgm:cxn modelId="{F62D5A2D-82F2-4B45-9CC1-92C8406385FF}" type="presOf" srcId="{A45F0515-50AC-4F46-A189-141F339AAE7C}" destId="{57918590-2BF2-46D3-9E7E-0267E0AD93AB}" srcOrd="0" destOrd="2" presId="urn:microsoft.com/office/officeart/2005/8/layout/chevron2"/>
    <dgm:cxn modelId="{9CAF80FD-D13F-4091-988B-00706172EE19}" srcId="{20147F5E-128E-4526-9E92-2D0F56F16C93}" destId="{3F0D3174-6AD9-48B1-A565-0397BB194620}" srcOrd="0" destOrd="0" parTransId="{D1D4368F-7159-49D3-9E0D-2FA885EE13EE}" sibTransId="{30742839-BE98-45D8-B07B-0C2A01008A77}"/>
    <dgm:cxn modelId="{24EB055A-4D46-4240-A6BB-7555F1E02C64}" srcId="{C578D69E-43DF-4006-A6BB-81CDF3DE023D}" destId="{A45F0515-50AC-4F46-A189-141F339AAE7C}" srcOrd="2" destOrd="0" parTransId="{E302059A-B52B-43C0-B212-D64AC88CC114}" sibTransId="{65D3EB41-E728-4258-9A2E-20161CF4E714}"/>
    <dgm:cxn modelId="{49EAFEFF-E9EB-4D26-8F03-72FC8461AE3A}" srcId="{CDCE290E-C7E7-4496-881B-C37D4885DBB9}" destId="{27DAB658-0474-4DF9-80CB-D4F86FE4FE0D}" srcOrd="1" destOrd="0" parTransId="{74BAA2AE-A4E6-47EA-B4D6-EDDF00BD1103}" sibTransId="{58C8F105-A895-4DE5-8C83-2D97C795C9C3}"/>
    <dgm:cxn modelId="{A2D9174F-9944-45D7-AABC-952090715E4C}" type="presOf" srcId="{6A2A389A-8F1A-44C8-94BE-6CFC7885C9C1}" destId="{807A3284-312C-4712-9D2F-AC0BAD7F8213}" srcOrd="0" destOrd="0" presId="urn:microsoft.com/office/officeart/2005/8/layout/chevron2"/>
    <dgm:cxn modelId="{57BA9C9A-E1E2-4AD0-B3EA-9ECE0B6959A7}" srcId="{7AE9CC21-F1AE-4671-9A22-3D1DD83BB77F}" destId="{1A8D5F38-3AD3-44FB-AC9C-805EE34F16DB}" srcOrd="0" destOrd="0" parTransId="{86E3AF4D-2466-4304-8EF6-2E35B1174904}" sibTransId="{AD956726-A3CF-4238-87BE-042ECA9F5CE3}"/>
    <dgm:cxn modelId="{5059FA3E-FC11-4262-8B12-DC5060A235CB}" srcId="{1FF42334-253C-489C-ACAA-8AE6D30A49AA}" destId="{090C5E70-2421-47B9-916E-5848C710596B}" srcOrd="0" destOrd="0" parTransId="{CAB8B266-05F1-4B4B-A617-7CB9A73E08CC}" sibTransId="{E4BFD95F-A970-41DB-933E-D6C5CA4DE0C0}"/>
    <dgm:cxn modelId="{F0BD5E2D-F27F-46A6-8607-1DBD741EA6C2}" srcId="{6A2A389A-8F1A-44C8-94BE-6CFC7885C9C1}" destId="{1FF42334-253C-489C-ACAA-8AE6D30A49AA}" srcOrd="1" destOrd="0" parTransId="{909F6642-8AC8-4AE9-A31B-FEFAF9AA2814}" sibTransId="{921555CE-25C2-4E49-9A1D-FBB80A3E5D0F}"/>
    <dgm:cxn modelId="{31D3F642-621A-4269-BD13-674585137C5A}" srcId="{6A2A389A-8F1A-44C8-94BE-6CFC7885C9C1}" destId="{7AE9CC21-F1AE-4671-9A22-3D1DD83BB77F}" srcOrd="5" destOrd="0" parTransId="{B80C23E6-CAD6-486D-A303-99099415D650}" sibTransId="{44475F8B-8BF0-4C42-B207-D0463D160371}"/>
    <dgm:cxn modelId="{DBAA05F4-6FAB-447D-A866-DCF84B751430}" type="presOf" srcId="{1FF42334-253C-489C-ACAA-8AE6D30A49AA}" destId="{8AC31EE9-DB81-4013-9149-8E76D92071CA}" srcOrd="0" destOrd="0" presId="urn:microsoft.com/office/officeart/2005/8/layout/chevron2"/>
    <dgm:cxn modelId="{27C9B728-5550-42B9-B35D-C9460081F0D3}" srcId="{7BD06C3F-49DD-4FF3-9B13-0348C632F73A}" destId="{78A9683C-D550-4DA0-BF99-542CF25EC38F}" srcOrd="0" destOrd="0" parTransId="{12A4EAD3-AD69-4539-BFA2-85C28681CE80}" sibTransId="{B047CEE4-2361-4817-9269-2C8CB7FABC8D}"/>
    <dgm:cxn modelId="{02F6C65C-F544-42D9-87B8-045921C576EE}" type="presOf" srcId="{9B1717D5-5D86-4E7D-997E-7F4EC72C720C}" destId="{F6E5B752-1950-4B8C-A607-EE0A54CEDD38}" srcOrd="0" destOrd="0" presId="urn:microsoft.com/office/officeart/2005/8/layout/chevron2"/>
    <dgm:cxn modelId="{B84BEC18-C7EF-44CC-BF69-5D4CF9458A47}" type="presOf" srcId="{CDCE290E-C7E7-4496-881B-C37D4885DBB9}" destId="{ADB659D2-C604-415A-81C6-268866B1C432}" srcOrd="0" destOrd="0" presId="urn:microsoft.com/office/officeart/2005/8/layout/chevron2"/>
    <dgm:cxn modelId="{AD988190-0EF6-4E32-B145-93D7504DCBE1}" type="presOf" srcId="{78A9683C-D550-4DA0-BF99-542CF25EC38F}" destId="{0CF98D84-D255-4746-91D8-2DF457E35464}" srcOrd="0" destOrd="0" presId="urn:microsoft.com/office/officeart/2005/8/layout/chevron2"/>
    <dgm:cxn modelId="{2057AC6F-3978-47D6-96FB-B0646073B562}" type="presOf" srcId="{3F0D3174-6AD9-48B1-A565-0397BB194620}" destId="{6D32C25E-00B6-4B0B-B570-4EB7DD3FE8EB}" srcOrd="0" destOrd="0" presId="urn:microsoft.com/office/officeart/2005/8/layout/chevron2"/>
    <dgm:cxn modelId="{14AE6FB9-69E2-41BE-A8C8-C51F47B7D1D7}" type="presParOf" srcId="{807A3284-312C-4712-9D2F-AC0BAD7F8213}" destId="{955E8C1C-4216-4E05-9C42-6D35061DD414}" srcOrd="0" destOrd="0" presId="urn:microsoft.com/office/officeart/2005/8/layout/chevron2"/>
    <dgm:cxn modelId="{A01A9FC6-F970-4251-8973-779080631FE4}" type="presParOf" srcId="{955E8C1C-4216-4E05-9C42-6D35061DD414}" destId="{8DEB8923-B515-46C3-96D0-2628ED9340FE}" srcOrd="0" destOrd="0" presId="urn:microsoft.com/office/officeart/2005/8/layout/chevron2"/>
    <dgm:cxn modelId="{C949188B-B2AB-41AB-B2C2-CC8905936096}" type="presParOf" srcId="{955E8C1C-4216-4E05-9C42-6D35061DD414}" destId="{0CF98D84-D255-4746-91D8-2DF457E35464}" srcOrd="1" destOrd="0" presId="urn:microsoft.com/office/officeart/2005/8/layout/chevron2"/>
    <dgm:cxn modelId="{A72BDEE3-31F4-48AD-9AA9-2BA31D49A53E}" type="presParOf" srcId="{807A3284-312C-4712-9D2F-AC0BAD7F8213}" destId="{23321A4B-0152-490F-8446-B1B1EA4832CF}" srcOrd="1" destOrd="0" presId="urn:microsoft.com/office/officeart/2005/8/layout/chevron2"/>
    <dgm:cxn modelId="{C8BF6E22-B3E6-45A2-9918-89454B179AFD}" type="presParOf" srcId="{807A3284-312C-4712-9D2F-AC0BAD7F8213}" destId="{553C60C2-FF4C-4851-A540-7937F7AE2580}" srcOrd="2" destOrd="0" presId="urn:microsoft.com/office/officeart/2005/8/layout/chevron2"/>
    <dgm:cxn modelId="{F2E7327C-5105-4A8D-94E0-22B95C8DC6BF}" type="presParOf" srcId="{553C60C2-FF4C-4851-A540-7937F7AE2580}" destId="{8AC31EE9-DB81-4013-9149-8E76D92071CA}" srcOrd="0" destOrd="0" presId="urn:microsoft.com/office/officeart/2005/8/layout/chevron2"/>
    <dgm:cxn modelId="{7E96B8D5-CF56-4A87-A82F-1FB9DE7ABD1C}" type="presParOf" srcId="{553C60C2-FF4C-4851-A540-7937F7AE2580}" destId="{3FFB1560-41AB-4E35-8D02-8B03B4B53DA7}" srcOrd="1" destOrd="0" presId="urn:microsoft.com/office/officeart/2005/8/layout/chevron2"/>
    <dgm:cxn modelId="{9483E19A-E9DD-47C6-877B-227B3A9CD316}" type="presParOf" srcId="{807A3284-312C-4712-9D2F-AC0BAD7F8213}" destId="{01AD8362-1F93-4F08-8DE6-D738F7652CFE}" srcOrd="3" destOrd="0" presId="urn:microsoft.com/office/officeart/2005/8/layout/chevron2"/>
    <dgm:cxn modelId="{8762C17F-6D5B-49B5-95B5-49BA36E70298}" type="presParOf" srcId="{807A3284-312C-4712-9D2F-AC0BAD7F8213}" destId="{25947A46-46B2-4532-A207-7E04198A9D0D}" srcOrd="4" destOrd="0" presId="urn:microsoft.com/office/officeart/2005/8/layout/chevron2"/>
    <dgm:cxn modelId="{8B34C6CC-7A7E-45FA-86EB-8FE1E1A96FB7}" type="presParOf" srcId="{25947A46-46B2-4532-A207-7E04198A9D0D}" destId="{4980B6FF-C675-4D39-B1BE-1D4589D16B20}" srcOrd="0" destOrd="0" presId="urn:microsoft.com/office/officeart/2005/8/layout/chevron2"/>
    <dgm:cxn modelId="{1303952A-BA01-4151-A50C-3C5191144FC0}" type="presParOf" srcId="{25947A46-46B2-4532-A207-7E04198A9D0D}" destId="{6D32C25E-00B6-4B0B-B570-4EB7DD3FE8EB}" srcOrd="1" destOrd="0" presId="urn:microsoft.com/office/officeart/2005/8/layout/chevron2"/>
    <dgm:cxn modelId="{F5E8837E-DBE2-471C-A28A-DBABA40CD152}" type="presParOf" srcId="{807A3284-312C-4712-9D2F-AC0BAD7F8213}" destId="{310EA1F4-40D2-45F7-BAFE-822FACCC6516}" srcOrd="5" destOrd="0" presId="urn:microsoft.com/office/officeart/2005/8/layout/chevron2"/>
    <dgm:cxn modelId="{E6D0594C-6AE5-4BD2-A5A4-6868DA7505EE}" type="presParOf" srcId="{807A3284-312C-4712-9D2F-AC0BAD7F8213}" destId="{7CA0BFB0-15AD-4F7F-BD31-8DBC0D682057}" srcOrd="6" destOrd="0" presId="urn:microsoft.com/office/officeart/2005/8/layout/chevron2"/>
    <dgm:cxn modelId="{D98CD4F4-6113-41F3-98B1-5A0C4FF5C7B1}" type="presParOf" srcId="{7CA0BFB0-15AD-4F7F-BD31-8DBC0D682057}" destId="{C993E897-2D30-42C6-85FE-D6C5236747EF}" srcOrd="0" destOrd="0" presId="urn:microsoft.com/office/officeart/2005/8/layout/chevron2"/>
    <dgm:cxn modelId="{81E69552-2363-4377-A5DA-E764A4DA0EA8}" type="presParOf" srcId="{7CA0BFB0-15AD-4F7F-BD31-8DBC0D682057}" destId="{57918590-2BF2-46D3-9E7E-0267E0AD93AB}" srcOrd="1" destOrd="0" presId="urn:microsoft.com/office/officeart/2005/8/layout/chevron2"/>
    <dgm:cxn modelId="{55B12C35-62D4-47C7-B18C-F6E72106D230}" type="presParOf" srcId="{807A3284-312C-4712-9D2F-AC0BAD7F8213}" destId="{EB1EF226-097F-40A8-91F8-93C93E354145}" srcOrd="7" destOrd="0" presId="urn:microsoft.com/office/officeart/2005/8/layout/chevron2"/>
    <dgm:cxn modelId="{C44605FD-DE4E-4C10-83EC-26B67A0FA522}" type="presParOf" srcId="{807A3284-312C-4712-9D2F-AC0BAD7F8213}" destId="{F7A1F359-FA8B-4865-96EA-2FDA8BF40DC2}" srcOrd="8" destOrd="0" presId="urn:microsoft.com/office/officeart/2005/8/layout/chevron2"/>
    <dgm:cxn modelId="{247F1039-C2BE-4A45-ACED-02BE075EB3BF}" type="presParOf" srcId="{F7A1F359-FA8B-4865-96EA-2FDA8BF40DC2}" destId="{9D01E9EF-5430-42BB-ACF9-B724C8D2912A}" srcOrd="0" destOrd="0" presId="urn:microsoft.com/office/officeart/2005/8/layout/chevron2"/>
    <dgm:cxn modelId="{AB9360FF-70A7-49B7-9B1C-D7AAA0DD3ABB}" type="presParOf" srcId="{F7A1F359-FA8B-4865-96EA-2FDA8BF40DC2}" destId="{56E6B489-7ACC-44E0-AC26-7BF041ED60DA}" srcOrd="1" destOrd="0" presId="urn:microsoft.com/office/officeart/2005/8/layout/chevron2"/>
    <dgm:cxn modelId="{6334C1DC-22F0-4306-B2A5-B9DD48B2CFCD}" type="presParOf" srcId="{807A3284-312C-4712-9D2F-AC0BAD7F8213}" destId="{EE80E8C5-0D0E-41DC-AC53-FCA48F9FCA62}" srcOrd="9" destOrd="0" presId="urn:microsoft.com/office/officeart/2005/8/layout/chevron2"/>
    <dgm:cxn modelId="{CD7DC3A9-8A1E-4711-93EA-71015CECD6ED}" type="presParOf" srcId="{807A3284-312C-4712-9D2F-AC0BAD7F8213}" destId="{263883E2-69C0-4A23-80EA-8408C49E7FEE}" srcOrd="10" destOrd="0" presId="urn:microsoft.com/office/officeart/2005/8/layout/chevron2"/>
    <dgm:cxn modelId="{79ED4392-FEDD-4DCE-9FCB-7E5D164CFE07}" type="presParOf" srcId="{263883E2-69C0-4A23-80EA-8408C49E7FEE}" destId="{B6C20B72-515E-42C5-B471-B93F24D8DDE8}" srcOrd="0" destOrd="0" presId="urn:microsoft.com/office/officeart/2005/8/layout/chevron2"/>
    <dgm:cxn modelId="{38EAD34C-B7F8-4D29-B7D5-71A5A510AA70}" type="presParOf" srcId="{263883E2-69C0-4A23-80EA-8408C49E7FEE}" destId="{87FBD966-59F3-4E75-B5C0-92792FCCC0BF}" srcOrd="1" destOrd="0" presId="urn:microsoft.com/office/officeart/2005/8/layout/chevron2"/>
    <dgm:cxn modelId="{A739A105-6DCC-42A5-9839-AB88E9ADB85E}" type="presParOf" srcId="{807A3284-312C-4712-9D2F-AC0BAD7F8213}" destId="{42D0A530-775C-4A2A-B7FB-E8FE74FBCBD6}" srcOrd="11" destOrd="0" presId="urn:microsoft.com/office/officeart/2005/8/layout/chevron2"/>
    <dgm:cxn modelId="{005F8D60-E7B9-4778-8863-77F226D1D0DC}" type="presParOf" srcId="{807A3284-312C-4712-9D2F-AC0BAD7F8213}" destId="{F23D2960-1393-41E8-8263-87B71026039F}" srcOrd="12" destOrd="0" presId="urn:microsoft.com/office/officeart/2005/8/layout/chevron2"/>
    <dgm:cxn modelId="{3E598EFA-E260-45D0-86E6-3284607984B2}" type="presParOf" srcId="{F23D2960-1393-41E8-8263-87B71026039F}" destId="{ADB659D2-C604-415A-81C6-268866B1C432}" srcOrd="0" destOrd="0" presId="urn:microsoft.com/office/officeart/2005/8/layout/chevron2"/>
    <dgm:cxn modelId="{550FC1D6-78AD-4E80-82F9-FB79D059993E}" type="presParOf" srcId="{F23D2960-1393-41E8-8263-87B71026039F}" destId="{B63D911B-60E6-4082-9381-E6B89A1FF1A5}" srcOrd="1" destOrd="0" presId="urn:microsoft.com/office/officeart/2005/8/layout/chevron2"/>
    <dgm:cxn modelId="{8E8D44A8-374E-4BB7-98F9-C308033AD3C5}" type="presParOf" srcId="{807A3284-312C-4712-9D2F-AC0BAD7F8213}" destId="{7A2D11EB-321E-44E1-ACB9-E19DD4C53BD1}" srcOrd="13" destOrd="0" presId="urn:microsoft.com/office/officeart/2005/8/layout/chevron2"/>
    <dgm:cxn modelId="{A96ACE5A-6855-44D2-9DF4-267A4F92F04B}" type="presParOf" srcId="{807A3284-312C-4712-9D2F-AC0BAD7F8213}" destId="{F557E4AE-A69C-4E37-A5EE-255A899D3448}" srcOrd="14" destOrd="0" presId="urn:microsoft.com/office/officeart/2005/8/layout/chevron2"/>
    <dgm:cxn modelId="{26B5C1EE-5500-49F7-8651-0B1508A72AFA}" type="presParOf" srcId="{F557E4AE-A69C-4E37-A5EE-255A899D3448}" destId="{F6E5B752-1950-4B8C-A607-EE0A54CEDD38}" srcOrd="0" destOrd="0" presId="urn:microsoft.com/office/officeart/2005/8/layout/chevron2"/>
    <dgm:cxn modelId="{CA276322-D491-48CC-853F-A83DF12BF3FA}" type="presParOf" srcId="{F557E4AE-A69C-4E37-A5EE-255A899D3448}" destId="{DE17512F-233A-477B-BA28-D173BD1C76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FCCFB-5AF6-499D-87E0-0DC70F42F2F6}">
      <dsp:nvSpPr>
        <dsp:cNvPr id="0" name=""/>
        <dsp:cNvSpPr/>
      </dsp:nvSpPr>
      <dsp:spPr>
        <a:xfrm>
          <a:off x="0" y="2510100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Sub-Sections</a:t>
          </a:r>
          <a:endParaRPr lang="en-US" sz="1700" kern="1200" dirty="0"/>
        </a:p>
      </dsp:txBody>
      <dsp:txXfrm>
        <a:off x="0" y="2510100"/>
        <a:ext cx="3154680" cy="501647"/>
      </dsp:txXfrm>
    </dsp:sp>
    <dsp:sp modelId="{4492417A-2C01-49FF-8801-4C8FEF938EDD}">
      <dsp:nvSpPr>
        <dsp:cNvPr id="0" name=""/>
        <dsp:cNvSpPr/>
      </dsp:nvSpPr>
      <dsp:spPr>
        <a:xfrm>
          <a:off x="0" y="1924845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 Sections</a:t>
          </a:r>
          <a:endParaRPr lang="en-US" sz="1700" kern="1200" dirty="0"/>
        </a:p>
      </dsp:txBody>
      <dsp:txXfrm>
        <a:off x="0" y="1924845"/>
        <a:ext cx="3154680" cy="501647"/>
      </dsp:txXfrm>
    </dsp:sp>
    <dsp:sp modelId="{7ED1A2D3-3FA8-4930-8C58-D9952D0A2882}">
      <dsp:nvSpPr>
        <dsp:cNvPr id="0" name=""/>
        <dsp:cNvSpPr/>
      </dsp:nvSpPr>
      <dsp:spPr>
        <a:xfrm>
          <a:off x="0" y="1339589"/>
          <a:ext cx="10515600" cy="5016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Beer Type</a:t>
          </a:r>
          <a:endParaRPr lang="en-US" sz="1700" kern="1200" dirty="0"/>
        </a:p>
      </dsp:txBody>
      <dsp:txXfrm>
        <a:off x="0" y="1339589"/>
        <a:ext cx="3154680" cy="501647"/>
      </dsp:txXfrm>
    </dsp:sp>
    <dsp:sp modelId="{D134F2DA-B0C8-4BD5-889D-F31094A54F72}">
      <dsp:nvSpPr>
        <dsp:cNvPr id="0" name=""/>
        <dsp:cNvSpPr/>
      </dsp:nvSpPr>
      <dsp:spPr>
        <a:xfrm>
          <a:off x="6008865" y="1381393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-BJCP Style guidelines</a:t>
          </a:r>
          <a:br>
            <a:rPr lang="en-US" sz="600" kern="1200" dirty="0" smtClean="0"/>
          </a:br>
          <a:r>
            <a:rPr lang="en-US" sz="600" kern="1200" dirty="0" smtClean="0"/>
            <a:t>-System Constants</a:t>
          </a:r>
          <a:endParaRPr lang="en-US" sz="600" kern="1200" dirty="0"/>
        </a:p>
      </dsp:txBody>
      <dsp:txXfrm>
        <a:off x="6021109" y="1393637"/>
        <a:ext cx="602571" cy="393551"/>
      </dsp:txXfrm>
    </dsp:sp>
    <dsp:sp modelId="{DE3FF23B-0BF5-477D-B294-AA8F807E4167}">
      <dsp:nvSpPr>
        <dsp:cNvPr id="0" name=""/>
        <dsp:cNvSpPr/>
      </dsp:nvSpPr>
      <dsp:spPr>
        <a:xfrm>
          <a:off x="346927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2853120" y="0"/>
              </a:moveTo>
              <a:lnTo>
                <a:pt x="2853120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9D5F2-9260-4191-89CF-92C2D43493BB}">
      <dsp:nvSpPr>
        <dsp:cNvPr id="0" name=""/>
        <dsp:cNvSpPr/>
      </dsp:nvSpPr>
      <dsp:spPr>
        <a:xfrm>
          <a:off x="315574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Fermentables</a:t>
          </a:r>
          <a:endParaRPr lang="en-US" sz="600" kern="1200" dirty="0"/>
        </a:p>
      </dsp:txBody>
      <dsp:txXfrm>
        <a:off x="3167989" y="1978893"/>
        <a:ext cx="602571" cy="393551"/>
      </dsp:txXfrm>
    </dsp:sp>
    <dsp:sp modelId="{58C4AFFC-60F8-47D8-82AD-403563F6162D}">
      <dsp:nvSpPr>
        <dsp:cNvPr id="0" name=""/>
        <dsp:cNvSpPr/>
      </dsp:nvSpPr>
      <dsp:spPr>
        <a:xfrm>
          <a:off x="342355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53F6A-4558-467B-BC3F-BEE9E1E6AE3B}">
      <dsp:nvSpPr>
        <dsp:cNvPr id="0" name=""/>
        <dsp:cNvSpPr/>
      </dsp:nvSpPr>
      <dsp:spPr>
        <a:xfrm>
          <a:off x="315574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Grain bill calculation</a:t>
          </a:r>
          <a:endParaRPr lang="en-US" sz="600" kern="1200" dirty="0"/>
        </a:p>
      </dsp:txBody>
      <dsp:txXfrm>
        <a:off x="3167989" y="2564148"/>
        <a:ext cx="602571" cy="393551"/>
      </dsp:txXfrm>
    </dsp:sp>
    <dsp:sp modelId="{BF9B9750-72AF-4B0F-8CF2-94DF949D16F5}">
      <dsp:nvSpPr>
        <dsp:cNvPr id="0" name=""/>
        <dsp:cNvSpPr/>
      </dsp:nvSpPr>
      <dsp:spPr>
        <a:xfrm>
          <a:off x="4284452" y="1799433"/>
          <a:ext cx="2037943" cy="167215"/>
        </a:xfrm>
        <a:custGeom>
          <a:avLst/>
          <a:gdLst/>
          <a:ahLst/>
          <a:cxnLst/>
          <a:rect l="0" t="0" r="0" b="0"/>
          <a:pathLst>
            <a:path>
              <a:moveTo>
                <a:pt x="2037943" y="0"/>
              </a:moveTo>
              <a:lnTo>
                <a:pt x="2037943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4A7ED-F899-4ACC-B349-A4CE5DD9522F}">
      <dsp:nvSpPr>
        <dsp:cNvPr id="0" name=""/>
        <dsp:cNvSpPr/>
      </dsp:nvSpPr>
      <dsp:spPr>
        <a:xfrm>
          <a:off x="397092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</a:t>
          </a:r>
          <a:endParaRPr lang="en-US" sz="600" kern="1200" dirty="0"/>
        </a:p>
      </dsp:txBody>
      <dsp:txXfrm>
        <a:off x="3983166" y="1978893"/>
        <a:ext cx="602571" cy="393551"/>
      </dsp:txXfrm>
    </dsp:sp>
    <dsp:sp modelId="{8DA93576-3FA9-4F90-89AB-D1295529FD9B}">
      <dsp:nvSpPr>
        <dsp:cNvPr id="0" name=""/>
        <dsp:cNvSpPr/>
      </dsp:nvSpPr>
      <dsp:spPr>
        <a:xfrm>
          <a:off x="4238732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CCE58-7B1B-4850-BC5A-3FC9B0E5E404}">
      <dsp:nvSpPr>
        <dsp:cNvPr id="0" name=""/>
        <dsp:cNvSpPr/>
      </dsp:nvSpPr>
      <dsp:spPr>
        <a:xfrm>
          <a:off x="3970922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Yeast strain calculations</a:t>
          </a:r>
          <a:endParaRPr lang="en-US" sz="600" kern="1200" dirty="0"/>
        </a:p>
      </dsp:txBody>
      <dsp:txXfrm>
        <a:off x="3983166" y="2564148"/>
        <a:ext cx="602571" cy="393551"/>
      </dsp:txXfrm>
    </dsp:sp>
    <dsp:sp modelId="{AF143103-B7BB-437B-AA99-864F6D3524D5}">
      <dsp:nvSpPr>
        <dsp:cNvPr id="0" name=""/>
        <dsp:cNvSpPr/>
      </dsp:nvSpPr>
      <dsp:spPr>
        <a:xfrm>
          <a:off x="5507218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EA30C-B84A-494B-B353-2FCA075A3C6A}">
      <dsp:nvSpPr>
        <dsp:cNvPr id="0" name=""/>
        <dsp:cNvSpPr/>
      </dsp:nvSpPr>
      <dsp:spPr>
        <a:xfrm>
          <a:off x="5193688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Hops</a:t>
          </a:r>
          <a:endParaRPr lang="en-US" sz="600" kern="1200" dirty="0"/>
        </a:p>
      </dsp:txBody>
      <dsp:txXfrm>
        <a:off x="5205932" y="1978893"/>
        <a:ext cx="602571" cy="393551"/>
      </dsp:txXfrm>
    </dsp:sp>
    <dsp:sp modelId="{093EAA34-6D29-4880-ABF2-F44E0D5242C8}">
      <dsp:nvSpPr>
        <dsp:cNvPr id="0" name=""/>
        <dsp:cNvSpPr/>
      </dsp:nvSpPr>
      <dsp:spPr>
        <a:xfrm>
          <a:off x="5099629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53CD9-A177-409E-9470-F1E33DB523A9}">
      <dsp:nvSpPr>
        <dsp:cNvPr id="0" name=""/>
        <dsp:cNvSpPr/>
      </dsp:nvSpPr>
      <dsp:spPr>
        <a:xfrm>
          <a:off x="4786099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Bittering Hops</a:t>
          </a:r>
          <a:endParaRPr lang="en-US" sz="600" kern="1200" dirty="0"/>
        </a:p>
      </dsp:txBody>
      <dsp:txXfrm>
        <a:off x="4798343" y="2564148"/>
        <a:ext cx="602571" cy="393551"/>
      </dsp:txXfrm>
    </dsp:sp>
    <dsp:sp modelId="{BD7B4871-5B0A-4923-ADBC-D338C225A368}">
      <dsp:nvSpPr>
        <dsp:cNvPr id="0" name=""/>
        <dsp:cNvSpPr/>
      </dsp:nvSpPr>
      <dsp:spPr>
        <a:xfrm>
          <a:off x="5507218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CFD85-610C-4C68-97E4-198108E39336}">
      <dsp:nvSpPr>
        <dsp:cNvPr id="0" name=""/>
        <dsp:cNvSpPr/>
      </dsp:nvSpPr>
      <dsp:spPr>
        <a:xfrm>
          <a:off x="5601277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Aroma/Flavoring Hops</a:t>
          </a:r>
          <a:endParaRPr lang="en-US" sz="600" kern="1200" dirty="0"/>
        </a:p>
      </dsp:txBody>
      <dsp:txXfrm>
        <a:off x="5613521" y="2564148"/>
        <a:ext cx="602571" cy="393551"/>
      </dsp:txXfrm>
    </dsp:sp>
    <dsp:sp modelId="{D6F1DDD3-C4F4-4213-9E16-0974BE8D6C19}">
      <dsp:nvSpPr>
        <dsp:cNvPr id="0" name=""/>
        <dsp:cNvSpPr/>
      </dsp:nvSpPr>
      <dsp:spPr>
        <a:xfrm>
          <a:off x="6322395" y="1799433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9BC1-ED8A-4F27-B2D4-29838122C558}">
      <dsp:nvSpPr>
        <dsp:cNvPr id="0" name=""/>
        <dsp:cNvSpPr/>
      </dsp:nvSpPr>
      <dsp:spPr>
        <a:xfrm>
          <a:off x="6824042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Water</a:t>
          </a:r>
          <a:endParaRPr lang="en-US" sz="600" kern="1200" dirty="0"/>
        </a:p>
      </dsp:txBody>
      <dsp:txXfrm>
        <a:off x="6836286" y="1978893"/>
        <a:ext cx="602571" cy="393551"/>
      </dsp:txXfrm>
    </dsp:sp>
    <dsp:sp modelId="{01D28A20-DCBA-48A9-A4AC-F6CF873E86F4}">
      <dsp:nvSpPr>
        <dsp:cNvPr id="0" name=""/>
        <dsp:cNvSpPr/>
      </dsp:nvSpPr>
      <dsp:spPr>
        <a:xfrm>
          <a:off x="6729984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407588" y="0"/>
              </a:moveTo>
              <a:lnTo>
                <a:pt x="407588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F5ED-C50F-4D88-86E7-32285FB13E1F}">
      <dsp:nvSpPr>
        <dsp:cNvPr id="0" name=""/>
        <dsp:cNvSpPr/>
      </dsp:nvSpPr>
      <dsp:spPr>
        <a:xfrm>
          <a:off x="6416454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pH and chemistry</a:t>
          </a:r>
          <a:endParaRPr lang="en-US" sz="600" kern="1200" dirty="0"/>
        </a:p>
      </dsp:txBody>
      <dsp:txXfrm>
        <a:off x="6428698" y="2564148"/>
        <a:ext cx="602571" cy="393551"/>
      </dsp:txXfrm>
    </dsp:sp>
    <dsp:sp modelId="{24E6A523-DFF0-4C52-88C7-F1B7397D1E98}">
      <dsp:nvSpPr>
        <dsp:cNvPr id="0" name=""/>
        <dsp:cNvSpPr/>
      </dsp:nvSpPr>
      <dsp:spPr>
        <a:xfrm>
          <a:off x="7137572" y="2384688"/>
          <a:ext cx="407588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407588" y="83607"/>
              </a:lnTo>
              <a:lnTo>
                <a:pt x="407588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C5C-885E-4EBE-825C-EEE94CE4685C}">
      <dsp:nvSpPr>
        <dsp:cNvPr id="0" name=""/>
        <dsp:cNvSpPr/>
      </dsp:nvSpPr>
      <dsp:spPr>
        <a:xfrm>
          <a:off x="7231631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Volumes</a:t>
          </a:r>
          <a:endParaRPr lang="en-US" sz="600" kern="1200" dirty="0"/>
        </a:p>
      </dsp:txBody>
      <dsp:txXfrm>
        <a:off x="7243875" y="2564148"/>
        <a:ext cx="602571" cy="393551"/>
      </dsp:txXfrm>
    </dsp:sp>
    <dsp:sp modelId="{DA2E024B-69C4-4355-A3A8-7D5210124787}">
      <dsp:nvSpPr>
        <dsp:cNvPr id="0" name=""/>
        <dsp:cNvSpPr/>
      </dsp:nvSpPr>
      <dsp:spPr>
        <a:xfrm>
          <a:off x="6322395" y="1799433"/>
          <a:ext cx="2853120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2853120" y="83607"/>
              </a:lnTo>
              <a:lnTo>
                <a:pt x="2853120" y="167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78D6-CDF0-4199-9F74-B1D81B59FB9A}">
      <dsp:nvSpPr>
        <dsp:cNvPr id="0" name=""/>
        <dsp:cNvSpPr/>
      </dsp:nvSpPr>
      <dsp:spPr>
        <a:xfrm>
          <a:off x="8861985" y="1966649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Mash</a:t>
          </a:r>
          <a:endParaRPr lang="en-US" sz="600" kern="1200" dirty="0"/>
        </a:p>
      </dsp:txBody>
      <dsp:txXfrm>
        <a:off x="8874229" y="1978893"/>
        <a:ext cx="602571" cy="393551"/>
      </dsp:txXfrm>
    </dsp:sp>
    <dsp:sp modelId="{1E3A30F8-69A7-4B2E-958F-654E060EA288}">
      <dsp:nvSpPr>
        <dsp:cNvPr id="0" name=""/>
        <dsp:cNvSpPr/>
      </dsp:nvSpPr>
      <dsp:spPr>
        <a:xfrm>
          <a:off x="8360338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815177" y="0"/>
              </a:moveTo>
              <a:lnTo>
                <a:pt x="815177" y="83607"/>
              </a:lnTo>
              <a:lnTo>
                <a:pt x="0" y="83607"/>
              </a:lnTo>
              <a:lnTo>
                <a:pt x="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E469F-0076-4B4E-8C81-1F8F83A5C2B1}">
      <dsp:nvSpPr>
        <dsp:cNvPr id="0" name=""/>
        <dsp:cNvSpPr/>
      </dsp:nvSpPr>
      <dsp:spPr>
        <a:xfrm>
          <a:off x="8046808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Single Step</a:t>
          </a:r>
          <a:endParaRPr lang="en-US" sz="600" kern="1200" dirty="0"/>
        </a:p>
      </dsp:txBody>
      <dsp:txXfrm>
        <a:off x="8059052" y="2564148"/>
        <a:ext cx="602571" cy="393551"/>
      </dsp:txXfrm>
    </dsp:sp>
    <dsp:sp modelId="{27E8E283-3376-4DB2-BAB0-413D9468056B}">
      <dsp:nvSpPr>
        <dsp:cNvPr id="0" name=""/>
        <dsp:cNvSpPr/>
      </dsp:nvSpPr>
      <dsp:spPr>
        <a:xfrm>
          <a:off x="9129795" y="2384688"/>
          <a:ext cx="91440" cy="167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07778-46ED-478D-9E12-51935E9E93CB}">
      <dsp:nvSpPr>
        <dsp:cNvPr id="0" name=""/>
        <dsp:cNvSpPr/>
      </dsp:nvSpPr>
      <dsp:spPr>
        <a:xfrm>
          <a:off x="8861985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2 Step</a:t>
          </a:r>
          <a:endParaRPr lang="en-US" sz="600" kern="1200" dirty="0"/>
        </a:p>
      </dsp:txBody>
      <dsp:txXfrm>
        <a:off x="8874229" y="2564148"/>
        <a:ext cx="602571" cy="393551"/>
      </dsp:txXfrm>
    </dsp:sp>
    <dsp:sp modelId="{9883CF45-D945-4834-A12B-EDAE33037296}">
      <dsp:nvSpPr>
        <dsp:cNvPr id="0" name=""/>
        <dsp:cNvSpPr/>
      </dsp:nvSpPr>
      <dsp:spPr>
        <a:xfrm>
          <a:off x="9175515" y="2384688"/>
          <a:ext cx="815177" cy="167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7"/>
              </a:lnTo>
              <a:lnTo>
                <a:pt x="815177" y="83607"/>
              </a:lnTo>
              <a:lnTo>
                <a:pt x="815177" y="167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1496-8588-4DAC-B99A-2DDF053471EC}">
      <dsp:nvSpPr>
        <dsp:cNvPr id="0" name=""/>
        <dsp:cNvSpPr/>
      </dsp:nvSpPr>
      <dsp:spPr>
        <a:xfrm>
          <a:off x="9677163" y="2551904"/>
          <a:ext cx="627059" cy="418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Decoction</a:t>
          </a:r>
          <a:endParaRPr lang="en-US" sz="600" kern="1200" dirty="0"/>
        </a:p>
      </dsp:txBody>
      <dsp:txXfrm>
        <a:off x="9689407" y="2564148"/>
        <a:ext cx="602571" cy="393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B8923-B515-46C3-96D0-2628ED9340FE}">
      <dsp:nvSpPr>
        <dsp:cNvPr id="0" name=""/>
        <dsp:cNvSpPr/>
      </dsp:nvSpPr>
      <dsp:spPr>
        <a:xfrm rot="5400000">
          <a:off x="-111125" y="113456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Beer Type</a:t>
          </a:r>
          <a:endParaRPr lang="en-US" sz="700" kern="1200" dirty="0"/>
        </a:p>
      </dsp:txBody>
      <dsp:txXfrm rot="-5400000">
        <a:off x="1" y="261623"/>
        <a:ext cx="518583" cy="222250"/>
      </dsp:txXfrm>
    </dsp:sp>
    <dsp:sp modelId="{0CF98D84-D255-4746-91D8-2DF457E35464}">
      <dsp:nvSpPr>
        <dsp:cNvPr id="0" name=""/>
        <dsp:cNvSpPr/>
      </dsp:nvSpPr>
      <dsp:spPr>
        <a:xfrm rot="5400000">
          <a:off x="4082520" y="-3561606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BJCP style guideline constants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Brew kitchen system constants</a:t>
          </a:r>
          <a:endParaRPr lang="en-US" sz="900" kern="1200" dirty="0"/>
        </a:p>
      </dsp:txBody>
      <dsp:txXfrm rot="-5400000">
        <a:off x="518583" y="25838"/>
        <a:ext cx="7585909" cy="434527"/>
      </dsp:txXfrm>
    </dsp:sp>
    <dsp:sp modelId="{8AC31EE9-DB81-4013-9149-8E76D92071CA}">
      <dsp:nvSpPr>
        <dsp:cNvPr id="0" name=""/>
        <dsp:cNvSpPr/>
      </dsp:nvSpPr>
      <dsp:spPr>
        <a:xfrm rot="5400000">
          <a:off x="-111125" y="781052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Fermentables</a:t>
          </a:r>
          <a:endParaRPr lang="en-US" sz="700" kern="1200" dirty="0"/>
        </a:p>
      </dsp:txBody>
      <dsp:txXfrm rot="-5400000">
        <a:off x="1" y="929219"/>
        <a:ext cx="518583" cy="222250"/>
      </dsp:txXfrm>
    </dsp:sp>
    <dsp:sp modelId="{3FFB1560-41AB-4E35-8D02-8B03B4B53DA7}">
      <dsp:nvSpPr>
        <dsp:cNvPr id="0" name=""/>
        <dsp:cNvSpPr/>
      </dsp:nvSpPr>
      <dsp:spPr>
        <a:xfrm rot="5400000">
          <a:off x="4082520" y="-2894010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Grain bill calculation</a:t>
          </a:r>
          <a:endParaRPr lang="en-US" sz="900" kern="1200" dirty="0"/>
        </a:p>
      </dsp:txBody>
      <dsp:txXfrm rot="-5400000">
        <a:off x="518583" y="693434"/>
        <a:ext cx="7585909" cy="434527"/>
      </dsp:txXfrm>
    </dsp:sp>
    <dsp:sp modelId="{4980B6FF-C675-4D39-B1BE-1D4589D16B20}">
      <dsp:nvSpPr>
        <dsp:cNvPr id="0" name=""/>
        <dsp:cNvSpPr/>
      </dsp:nvSpPr>
      <dsp:spPr>
        <a:xfrm rot="5400000">
          <a:off x="-111125" y="1448647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Yeast</a:t>
          </a:r>
          <a:endParaRPr lang="en-US" sz="700" kern="1200" dirty="0"/>
        </a:p>
      </dsp:txBody>
      <dsp:txXfrm rot="-5400000">
        <a:off x="1" y="1596814"/>
        <a:ext cx="518583" cy="222250"/>
      </dsp:txXfrm>
    </dsp:sp>
    <dsp:sp modelId="{6D32C25E-00B6-4B0B-B570-4EB7DD3FE8EB}">
      <dsp:nvSpPr>
        <dsp:cNvPr id="0" name=""/>
        <dsp:cNvSpPr/>
      </dsp:nvSpPr>
      <dsp:spPr>
        <a:xfrm rot="5400000">
          <a:off x="4082520" y="-2226414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Yeast strain calculations</a:t>
          </a:r>
          <a:endParaRPr lang="en-US" sz="900" kern="1200" dirty="0"/>
        </a:p>
      </dsp:txBody>
      <dsp:txXfrm rot="-5400000">
        <a:off x="518583" y="1361030"/>
        <a:ext cx="7585909" cy="434527"/>
      </dsp:txXfrm>
    </dsp:sp>
    <dsp:sp modelId="{C993E897-2D30-42C6-85FE-D6C5236747EF}">
      <dsp:nvSpPr>
        <dsp:cNvPr id="0" name=""/>
        <dsp:cNvSpPr/>
      </dsp:nvSpPr>
      <dsp:spPr>
        <a:xfrm rot="5400000">
          <a:off x="-111125" y="2095959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Mash</a:t>
          </a:r>
          <a:endParaRPr lang="en-US" sz="700" kern="1200" dirty="0"/>
        </a:p>
      </dsp:txBody>
      <dsp:txXfrm rot="-5400000">
        <a:off x="1" y="2244126"/>
        <a:ext cx="518583" cy="222250"/>
      </dsp:txXfrm>
    </dsp:sp>
    <dsp:sp modelId="{57918590-2BF2-46D3-9E7E-0267E0AD93AB}">
      <dsp:nvSpPr>
        <dsp:cNvPr id="0" name=""/>
        <dsp:cNvSpPr/>
      </dsp:nvSpPr>
      <dsp:spPr>
        <a:xfrm rot="5400000">
          <a:off x="4053300" y="-1579105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Single Step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2 Step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Decoction</a:t>
          </a:r>
          <a:endParaRPr lang="en-US" sz="900" kern="1200" dirty="0"/>
        </a:p>
      </dsp:txBody>
      <dsp:txXfrm rot="-5400000">
        <a:off x="489363" y="2008339"/>
        <a:ext cx="7585909" cy="434527"/>
      </dsp:txXfrm>
    </dsp:sp>
    <dsp:sp modelId="{9D01E9EF-5430-42BB-ACF9-B724C8D2912A}">
      <dsp:nvSpPr>
        <dsp:cNvPr id="0" name=""/>
        <dsp:cNvSpPr/>
      </dsp:nvSpPr>
      <dsp:spPr>
        <a:xfrm rot="5400000">
          <a:off x="-111125" y="2783839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Water</a:t>
          </a:r>
          <a:endParaRPr lang="en-US" sz="700" kern="1200" dirty="0"/>
        </a:p>
      </dsp:txBody>
      <dsp:txXfrm rot="-5400000">
        <a:off x="1" y="2932006"/>
        <a:ext cx="518583" cy="222250"/>
      </dsp:txXfrm>
    </dsp:sp>
    <dsp:sp modelId="{56E6B489-7ACC-44E0-AC26-7BF041ED60DA}">
      <dsp:nvSpPr>
        <dsp:cNvPr id="0" name=""/>
        <dsp:cNvSpPr/>
      </dsp:nvSpPr>
      <dsp:spPr>
        <a:xfrm rot="5400000">
          <a:off x="4082520" y="-891222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Volumes for mash and </a:t>
          </a:r>
          <a:r>
            <a:rPr lang="en-US" sz="900" kern="1200" dirty="0" err="1" smtClean="0"/>
            <a:t>sparge</a:t>
          </a:r>
          <a:endParaRPr lang="en-US" sz="900" kern="1200" dirty="0"/>
        </a:p>
      </dsp:txBody>
      <dsp:txXfrm rot="-5400000">
        <a:off x="518583" y="2696222"/>
        <a:ext cx="7585909" cy="434527"/>
      </dsp:txXfrm>
    </dsp:sp>
    <dsp:sp modelId="{B6C20B72-515E-42C5-B471-B93F24D8DDE8}">
      <dsp:nvSpPr>
        <dsp:cNvPr id="0" name=""/>
        <dsp:cNvSpPr/>
      </dsp:nvSpPr>
      <dsp:spPr>
        <a:xfrm rot="5400000">
          <a:off x="-111125" y="3451435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pH and chemistry</a:t>
          </a:r>
          <a:endParaRPr lang="en-US" sz="700" kern="1200" dirty="0"/>
        </a:p>
      </dsp:txBody>
      <dsp:txXfrm rot="-5400000">
        <a:off x="1" y="3599602"/>
        <a:ext cx="518583" cy="222250"/>
      </dsp:txXfrm>
    </dsp:sp>
    <dsp:sp modelId="{87FBD966-59F3-4E75-B5C0-92792FCCC0BF}">
      <dsp:nvSpPr>
        <dsp:cNvPr id="0" name=""/>
        <dsp:cNvSpPr/>
      </dsp:nvSpPr>
      <dsp:spPr>
        <a:xfrm rot="5400000">
          <a:off x="4082520" y="-223626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Identify necessary salts too achieve proper acidity</a:t>
          </a:r>
          <a:endParaRPr lang="en-US" sz="900" kern="1200" dirty="0"/>
        </a:p>
      </dsp:txBody>
      <dsp:txXfrm rot="-5400000">
        <a:off x="518583" y="3363818"/>
        <a:ext cx="7585909" cy="434527"/>
      </dsp:txXfrm>
    </dsp:sp>
    <dsp:sp modelId="{ADB659D2-C604-415A-81C6-268866B1C432}">
      <dsp:nvSpPr>
        <dsp:cNvPr id="0" name=""/>
        <dsp:cNvSpPr/>
      </dsp:nvSpPr>
      <dsp:spPr>
        <a:xfrm rot="5400000">
          <a:off x="-111125" y="4119031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Hops</a:t>
          </a:r>
          <a:endParaRPr lang="en-US" sz="700" kern="1200" dirty="0"/>
        </a:p>
      </dsp:txBody>
      <dsp:txXfrm rot="-5400000">
        <a:off x="1" y="4267198"/>
        <a:ext cx="518583" cy="222250"/>
      </dsp:txXfrm>
    </dsp:sp>
    <dsp:sp modelId="{B63D911B-60E6-4082-9381-E6B89A1FF1A5}">
      <dsp:nvSpPr>
        <dsp:cNvPr id="0" name=""/>
        <dsp:cNvSpPr/>
      </dsp:nvSpPr>
      <dsp:spPr>
        <a:xfrm rot="5400000">
          <a:off x="4082520" y="443969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Bittering hops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Aroma/Flavoring hops</a:t>
          </a:r>
          <a:endParaRPr lang="en-US" sz="900" kern="1200" dirty="0"/>
        </a:p>
      </dsp:txBody>
      <dsp:txXfrm rot="-5400000">
        <a:off x="518583" y="4031414"/>
        <a:ext cx="7585909" cy="434527"/>
      </dsp:txXfrm>
    </dsp:sp>
    <dsp:sp modelId="{F6E5B752-1950-4B8C-A607-EE0A54CEDD38}">
      <dsp:nvSpPr>
        <dsp:cNvPr id="0" name=""/>
        <dsp:cNvSpPr/>
      </dsp:nvSpPr>
      <dsp:spPr>
        <a:xfrm rot="5400000">
          <a:off x="-111125" y="4786627"/>
          <a:ext cx="740833" cy="518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Brewday schedule</a:t>
          </a:r>
          <a:endParaRPr lang="en-US" sz="700" kern="1200" dirty="0"/>
        </a:p>
      </dsp:txBody>
      <dsp:txXfrm rot="-5400000">
        <a:off x="1" y="4934794"/>
        <a:ext cx="518583" cy="222250"/>
      </dsp:txXfrm>
    </dsp:sp>
    <dsp:sp modelId="{DE17512F-233A-477B-BA28-D173BD1C7675}">
      <dsp:nvSpPr>
        <dsp:cNvPr id="0" name=""/>
        <dsp:cNvSpPr/>
      </dsp:nvSpPr>
      <dsp:spPr>
        <a:xfrm rot="5400000">
          <a:off x="4082520" y="1111564"/>
          <a:ext cx="481541" cy="7609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 smtClean="0"/>
            <a:t>Yaaaaaaaaaaaaa</a:t>
          </a:r>
          <a:r>
            <a:rPr lang="en-US" sz="900" kern="1200" dirty="0" smtClean="0"/>
            <a:t>!</a:t>
          </a:r>
          <a:endParaRPr lang="en-US" sz="900" kern="1200" dirty="0"/>
        </a:p>
      </dsp:txBody>
      <dsp:txXfrm rot="-5400000">
        <a:off x="518583" y="4699009"/>
        <a:ext cx="7585909" cy="43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2AE2-1147-469E-9CAA-D28BA2939C8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C789-4D65-4984-B07F-556D022F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316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75577"/>
            <a:ext cx="9144000" cy="1216659"/>
          </a:xfrm>
        </p:spPr>
        <p:txBody>
          <a:bodyPr/>
          <a:lstStyle/>
          <a:p>
            <a:r>
              <a:rPr lang="en-US" dirty="0" smtClean="0"/>
              <a:t>Input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13537881"/>
              </p:ext>
            </p:extLst>
          </p:nvPr>
        </p:nvGraphicFramePr>
        <p:xfrm>
          <a:off x="1775968" y="13922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1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Hierarchy </vt:lpstr>
      <vt:lpstr>Input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Bearce</dc:creator>
  <cp:lastModifiedBy>Benjamin Bearce</cp:lastModifiedBy>
  <cp:revision>18</cp:revision>
  <dcterms:created xsi:type="dcterms:W3CDTF">2015-11-01T23:21:50Z</dcterms:created>
  <dcterms:modified xsi:type="dcterms:W3CDTF">2015-11-02T18:17:04Z</dcterms:modified>
</cp:coreProperties>
</file>