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6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D80FD-59BF-437E-A9C3-D79AE1FA769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F9252-AB96-47CD-82A2-FF000D9EB6F4}">
      <dgm:prSet phldrT="[Text]"/>
      <dgm:spPr/>
      <dgm:t>
        <a:bodyPr/>
        <a:lstStyle/>
        <a:p>
          <a:r>
            <a:rPr lang="en-US" dirty="0" err="1" smtClean="0"/>
            <a:t>Fermentables</a:t>
          </a:r>
          <a:endParaRPr lang="en-US" dirty="0"/>
        </a:p>
      </dgm:t>
    </dgm:pt>
    <dgm:pt modelId="{A0815741-EDB4-4A35-828A-9343A0D8B855}" type="parTrans" cxnId="{A247E2D4-B7D3-4B22-849F-14F735EBE2DD}">
      <dgm:prSet/>
      <dgm:spPr/>
      <dgm:t>
        <a:bodyPr/>
        <a:lstStyle/>
        <a:p>
          <a:endParaRPr lang="en-US"/>
        </a:p>
      </dgm:t>
    </dgm:pt>
    <dgm:pt modelId="{EAAA423D-61F0-49A2-B5E3-B8641C18A3F5}" type="sibTrans" cxnId="{A247E2D4-B7D3-4B22-849F-14F735EBE2DD}">
      <dgm:prSet/>
      <dgm:spPr/>
      <dgm:t>
        <a:bodyPr/>
        <a:lstStyle/>
        <a:p>
          <a:endParaRPr lang="en-US"/>
        </a:p>
      </dgm:t>
    </dgm:pt>
    <dgm:pt modelId="{077ED888-3800-4D9D-B799-A11F5F57648B}">
      <dgm:prSet phldrT="[Text]"/>
      <dgm:spPr/>
      <dgm:t>
        <a:bodyPr/>
        <a:lstStyle/>
        <a:p>
          <a:r>
            <a:rPr lang="en-US" dirty="0" smtClean="0"/>
            <a:t>Beer Type</a:t>
          </a:r>
          <a:endParaRPr lang="en-US" dirty="0"/>
        </a:p>
      </dgm:t>
    </dgm:pt>
    <dgm:pt modelId="{67188769-DC91-47DD-B888-8D8C3F74044F}" type="parTrans" cxnId="{9751B7F1-95ED-4173-8710-645F4D2EE8ED}">
      <dgm:prSet/>
      <dgm:spPr/>
      <dgm:t>
        <a:bodyPr/>
        <a:lstStyle/>
        <a:p>
          <a:endParaRPr lang="en-US"/>
        </a:p>
      </dgm:t>
    </dgm:pt>
    <dgm:pt modelId="{056E3F11-E1F7-4873-9AA1-1DB783615AB0}" type="sibTrans" cxnId="{9751B7F1-95ED-4173-8710-645F4D2EE8ED}">
      <dgm:prSet/>
      <dgm:spPr/>
      <dgm:t>
        <a:bodyPr/>
        <a:lstStyle/>
        <a:p>
          <a:endParaRPr lang="en-US"/>
        </a:p>
      </dgm:t>
    </dgm:pt>
    <dgm:pt modelId="{A2B787CC-BFB5-4587-BC6B-EA278CE95D42}">
      <dgm:prSet phldrT="[Text]"/>
      <dgm:spPr/>
      <dgm:t>
        <a:bodyPr/>
        <a:lstStyle/>
        <a:p>
          <a:r>
            <a:rPr lang="en-US" dirty="0" smtClean="0"/>
            <a:t>-BJCP Style guidelines</a:t>
          </a:r>
          <a:br>
            <a:rPr lang="en-US" dirty="0" smtClean="0"/>
          </a:br>
          <a:r>
            <a:rPr lang="en-US" dirty="0" smtClean="0"/>
            <a:t>-System Constants</a:t>
          </a:r>
          <a:endParaRPr lang="en-US" dirty="0"/>
        </a:p>
      </dgm:t>
    </dgm:pt>
    <dgm:pt modelId="{CBE02C49-0B77-4150-AC0B-5531A2A6C9E2}" type="parTrans" cxnId="{996FA515-6604-4333-9D9E-D702460A12BE}">
      <dgm:prSet/>
      <dgm:spPr/>
      <dgm:t>
        <a:bodyPr/>
        <a:lstStyle/>
        <a:p>
          <a:endParaRPr lang="en-US"/>
        </a:p>
      </dgm:t>
    </dgm:pt>
    <dgm:pt modelId="{325801F1-A90D-4F93-8C88-95DD77217FC0}" type="sibTrans" cxnId="{996FA515-6604-4333-9D9E-D702460A12BE}">
      <dgm:prSet/>
      <dgm:spPr/>
      <dgm:t>
        <a:bodyPr/>
        <a:lstStyle/>
        <a:p>
          <a:endParaRPr lang="en-US"/>
        </a:p>
      </dgm:t>
    </dgm:pt>
    <dgm:pt modelId="{75AD7627-B35B-4D8E-BFE9-BC99E23C2402}">
      <dgm:prSet phldrT="[Text]"/>
      <dgm:spPr/>
      <dgm:t>
        <a:bodyPr/>
        <a:lstStyle/>
        <a:p>
          <a:r>
            <a:rPr lang="en-US" dirty="0" smtClean="0"/>
            <a:t>Mash</a:t>
          </a:r>
          <a:endParaRPr lang="en-US" dirty="0"/>
        </a:p>
      </dgm:t>
    </dgm:pt>
    <dgm:pt modelId="{7CF88BDD-D1BC-4AE4-B7A0-9C7B97B6DC74}" type="parTrans" cxnId="{28A64B38-4B43-48ED-91CB-75B9921BD2E3}">
      <dgm:prSet/>
      <dgm:spPr/>
    </dgm:pt>
    <dgm:pt modelId="{328EF00B-318E-4360-96E7-3BA281023E7F}" type="sibTrans" cxnId="{28A64B38-4B43-48ED-91CB-75B9921BD2E3}">
      <dgm:prSet/>
      <dgm:spPr/>
    </dgm:pt>
    <dgm:pt modelId="{3A346293-E670-4444-8ED8-B291D4692B34}">
      <dgm:prSet phldrT="[Text]"/>
      <dgm:spPr/>
      <dgm:t>
        <a:bodyPr/>
        <a:lstStyle/>
        <a:p>
          <a:r>
            <a:rPr lang="en-US" dirty="0" smtClean="0"/>
            <a:t>Yeast</a:t>
          </a:r>
          <a:endParaRPr lang="en-US" dirty="0"/>
        </a:p>
      </dgm:t>
    </dgm:pt>
    <dgm:pt modelId="{B369D75F-A765-43E9-A84E-8559E39678A4}" type="parTrans" cxnId="{1E82FF54-BEAB-43EB-816C-55257DCDEBFB}">
      <dgm:prSet/>
      <dgm:spPr/>
    </dgm:pt>
    <dgm:pt modelId="{95AD2A53-A1D2-4C87-99A4-B307763E5083}" type="sibTrans" cxnId="{1E82FF54-BEAB-43EB-816C-55257DCDEBFB}">
      <dgm:prSet/>
      <dgm:spPr/>
    </dgm:pt>
    <dgm:pt modelId="{BF91500C-BBBC-409F-9C51-10EE187C037E}">
      <dgm:prSet phldrT="[Text]"/>
      <dgm:spPr/>
      <dgm:t>
        <a:bodyPr/>
        <a:lstStyle/>
        <a:p>
          <a:r>
            <a:rPr lang="en-US" dirty="0" smtClean="0"/>
            <a:t>Hops</a:t>
          </a:r>
          <a:endParaRPr lang="en-US" dirty="0"/>
        </a:p>
      </dgm:t>
    </dgm:pt>
    <dgm:pt modelId="{F5921F16-09D3-4706-A62A-CD7F2CF104EE}" type="parTrans" cxnId="{B751933A-ACC7-45CF-BA1D-08E9F4D1C58D}">
      <dgm:prSet/>
      <dgm:spPr/>
    </dgm:pt>
    <dgm:pt modelId="{EF46F9D2-F978-4138-92DB-2E6AD32FADBC}" type="sibTrans" cxnId="{B751933A-ACC7-45CF-BA1D-08E9F4D1C58D}">
      <dgm:prSet/>
      <dgm:spPr/>
    </dgm:pt>
    <dgm:pt modelId="{B90E6CA3-1E6C-4CDA-B52F-1BB2467F63A5}">
      <dgm:prSet phldrT="[Text]"/>
      <dgm:spPr/>
      <dgm:t>
        <a:bodyPr/>
        <a:lstStyle/>
        <a:p>
          <a:r>
            <a:rPr lang="en-US" dirty="0" smtClean="0"/>
            <a:t>Water</a:t>
          </a:r>
          <a:endParaRPr lang="en-US" dirty="0"/>
        </a:p>
      </dgm:t>
    </dgm:pt>
    <dgm:pt modelId="{2CCF69D3-4CC6-4DD5-AFB0-6A88205BC53D}" type="parTrans" cxnId="{EACE51FF-42BD-4BD0-B2C4-3D585D1682F6}">
      <dgm:prSet/>
      <dgm:spPr/>
    </dgm:pt>
    <dgm:pt modelId="{E6713030-2535-4FF2-8E22-46D71DA3EC7B}" type="sibTrans" cxnId="{EACE51FF-42BD-4BD0-B2C4-3D585D1682F6}">
      <dgm:prSet/>
      <dgm:spPr/>
    </dgm:pt>
    <dgm:pt modelId="{2FC25C45-FB31-4AC9-8EB0-3A99601FF7AD}">
      <dgm:prSet phldrT="[Text]"/>
      <dgm:spPr/>
      <dgm:t>
        <a:bodyPr/>
        <a:lstStyle/>
        <a:p>
          <a:r>
            <a:rPr lang="en-US" dirty="0" smtClean="0"/>
            <a:t>Main Sections</a:t>
          </a:r>
          <a:endParaRPr lang="en-US" dirty="0"/>
        </a:p>
      </dgm:t>
    </dgm:pt>
    <dgm:pt modelId="{CE508632-2F5D-4ADE-A18D-2D1627BE15D8}" type="parTrans" cxnId="{839827EA-B15F-4BAE-BCE7-6FAE8D6092AC}">
      <dgm:prSet/>
      <dgm:spPr/>
    </dgm:pt>
    <dgm:pt modelId="{EF2BF3D2-832B-4366-9DA4-9D7C791A2854}" type="sibTrans" cxnId="{839827EA-B15F-4BAE-BCE7-6FAE8D6092AC}">
      <dgm:prSet/>
      <dgm:spPr/>
    </dgm:pt>
    <dgm:pt modelId="{704973B4-B62F-4E06-BC1C-A37BA4579FC4}">
      <dgm:prSet phldrT="[Text]"/>
      <dgm:spPr/>
      <dgm:t>
        <a:bodyPr/>
        <a:lstStyle/>
        <a:p>
          <a:r>
            <a:rPr lang="en-US" dirty="0" smtClean="0"/>
            <a:t>Sub-Sections</a:t>
          </a:r>
          <a:endParaRPr lang="en-US" dirty="0"/>
        </a:p>
      </dgm:t>
    </dgm:pt>
    <dgm:pt modelId="{07FB83FD-BD81-4995-AE3C-00D9A2D907D0}" type="parTrans" cxnId="{22FE877B-37AF-4CC4-BC2B-D7A64A3A719C}">
      <dgm:prSet/>
      <dgm:spPr/>
    </dgm:pt>
    <dgm:pt modelId="{9AAF66D0-BF45-4343-BBF8-337F2C673CD0}" type="sibTrans" cxnId="{22FE877B-37AF-4CC4-BC2B-D7A64A3A719C}">
      <dgm:prSet/>
      <dgm:spPr/>
    </dgm:pt>
    <dgm:pt modelId="{493ADE87-9D37-4DF7-AD79-A59DAE7AD72C}">
      <dgm:prSet phldrT="[Text]"/>
      <dgm:spPr/>
      <dgm:t>
        <a:bodyPr/>
        <a:lstStyle/>
        <a:p>
          <a:r>
            <a:rPr lang="en-US" dirty="0" smtClean="0"/>
            <a:t>Grain bill calculation</a:t>
          </a:r>
          <a:endParaRPr lang="en-US" dirty="0"/>
        </a:p>
      </dgm:t>
    </dgm:pt>
    <dgm:pt modelId="{B2E78F8B-05B5-43DC-903F-F03AE88DC09E}" type="parTrans" cxnId="{67AFF4D5-D190-428A-A8BF-4222CB347FFA}">
      <dgm:prSet/>
      <dgm:spPr/>
    </dgm:pt>
    <dgm:pt modelId="{8FF8A3A7-1CDA-4F82-A4BB-2401F7A0028D}" type="sibTrans" cxnId="{67AFF4D5-D190-428A-A8BF-4222CB347FFA}">
      <dgm:prSet/>
      <dgm:spPr/>
    </dgm:pt>
    <dgm:pt modelId="{04EE558E-F013-4F6A-8DAC-4758415AA52A}">
      <dgm:prSet phldrT="[Text]"/>
      <dgm:spPr/>
      <dgm:t>
        <a:bodyPr/>
        <a:lstStyle/>
        <a:p>
          <a:r>
            <a:rPr lang="en-US" dirty="0" smtClean="0"/>
            <a:t>Yeast strain calculations</a:t>
          </a:r>
          <a:endParaRPr lang="en-US" dirty="0"/>
        </a:p>
      </dgm:t>
    </dgm:pt>
    <dgm:pt modelId="{9C8C414E-66AA-4647-80B8-6006495EDDD2}" type="parTrans" cxnId="{A48326BD-49F5-41C2-9D3B-C9A7221C763E}">
      <dgm:prSet/>
      <dgm:spPr/>
    </dgm:pt>
    <dgm:pt modelId="{03D41A1A-3DAA-431F-9EB4-B97DC5537885}" type="sibTrans" cxnId="{A48326BD-49F5-41C2-9D3B-C9A7221C763E}">
      <dgm:prSet/>
      <dgm:spPr/>
    </dgm:pt>
    <dgm:pt modelId="{C711BE50-CFD9-4BD1-B3D0-60626A96D2D9}">
      <dgm:prSet phldrT="[Text]"/>
      <dgm:spPr/>
      <dgm:t>
        <a:bodyPr/>
        <a:lstStyle/>
        <a:p>
          <a:r>
            <a:rPr lang="en-US" dirty="0" smtClean="0"/>
            <a:t>Bittering Hops</a:t>
          </a:r>
          <a:endParaRPr lang="en-US" dirty="0"/>
        </a:p>
      </dgm:t>
    </dgm:pt>
    <dgm:pt modelId="{E50C4DE4-5EC4-45CD-B781-F0A383B7F2AF}" type="parTrans" cxnId="{8FD9FC8B-D12D-4E32-88AE-FD919B66B32A}">
      <dgm:prSet/>
      <dgm:spPr/>
    </dgm:pt>
    <dgm:pt modelId="{A86F99E8-AA26-4E2A-8E34-F6AE7E20FD1B}" type="sibTrans" cxnId="{8FD9FC8B-D12D-4E32-88AE-FD919B66B32A}">
      <dgm:prSet/>
      <dgm:spPr/>
    </dgm:pt>
    <dgm:pt modelId="{C954E9FF-C7D5-4F34-A53F-265D34FC5B00}">
      <dgm:prSet phldrT="[Text]"/>
      <dgm:spPr/>
      <dgm:t>
        <a:bodyPr/>
        <a:lstStyle/>
        <a:p>
          <a:r>
            <a:rPr lang="en-US" dirty="0" smtClean="0"/>
            <a:t>Aroma/Flavoring Hops</a:t>
          </a:r>
          <a:endParaRPr lang="en-US" dirty="0"/>
        </a:p>
      </dgm:t>
    </dgm:pt>
    <dgm:pt modelId="{63299A5B-308D-4855-A7D1-7D5B4491F75A}" type="parTrans" cxnId="{FFB1135A-A017-4159-ACF9-9423FA661D58}">
      <dgm:prSet/>
      <dgm:spPr/>
    </dgm:pt>
    <dgm:pt modelId="{9E36B2B8-2682-4E28-934E-AEB367ACBD31}" type="sibTrans" cxnId="{FFB1135A-A017-4159-ACF9-9423FA661D58}">
      <dgm:prSet/>
      <dgm:spPr/>
    </dgm:pt>
    <dgm:pt modelId="{DD59C67E-D05D-48A5-844C-3FC852C65555}">
      <dgm:prSet phldrT="[Text]"/>
      <dgm:spPr/>
      <dgm:t>
        <a:bodyPr/>
        <a:lstStyle/>
        <a:p>
          <a:r>
            <a:rPr lang="en-US" dirty="0" smtClean="0"/>
            <a:t>pH and chemistry</a:t>
          </a:r>
          <a:endParaRPr lang="en-US" dirty="0"/>
        </a:p>
      </dgm:t>
    </dgm:pt>
    <dgm:pt modelId="{CD4DCCDF-6B06-48A3-B60B-A33DE5BC131B}" type="parTrans" cxnId="{7EB4F415-7495-40AC-B1C9-D3F4C0B10A92}">
      <dgm:prSet/>
      <dgm:spPr/>
    </dgm:pt>
    <dgm:pt modelId="{9DBBE901-6D4D-4D95-A62C-827ACBCE82D5}" type="sibTrans" cxnId="{7EB4F415-7495-40AC-B1C9-D3F4C0B10A92}">
      <dgm:prSet/>
      <dgm:spPr/>
    </dgm:pt>
    <dgm:pt modelId="{C0FC89D0-ED88-47AB-AAD7-E123012EFEC5}">
      <dgm:prSet phldrT="[Text]"/>
      <dgm:spPr/>
      <dgm:t>
        <a:bodyPr/>
        <a:lstStyle/>
        <a:p>
          <a:r>
            <a:rPr lang="en-US" dirty="0" smtClean="0"/>
            <a:t>Volumes</a:t>
          </a:r>
          <a:endParaRPr lang="en-US" dirty="0"/>
        </a:p>
      </dgm:t>
    </dgm:pt>
    <dgm:pt modelId="{356BFEC2-CE15-4FBE-A4A1-0B80A5553B49}" type="parTrans" cxnId="{EB7BA167-6AFD-4538-A869-54D0FF7D227A}">
      <dgm:prSet/>
      <dgm:spPr/>
    </dgm:pt>
    <dgm:pt modelId="{7F5096B0-AF71-4B02-9426-93B239B05316}" type="sibTrans" cxnId="{EB7BA167-6AFD-4538-A869-54D0FF7D227A}">
      <dgm:prSet/>
      <dgm:spPr/>
    </dgm:pt>
    <dgm:pt modelId="{ACC0B0E9-E6BD-485A-A089-89BC7D3E1BB7}">
      <dgm:prSet phldrT="[Text]"/>
      <dgm:spPr/>
      <dgm:t>
        <a:bodyPr/>
        <a:lstStyle/>
        <a:p>
          <a:r>
            <a:rPr lang="en-US" dirty="0" smtClean="0"/>
            <a:t>Single Step</a:t>
          </a:r>
          <a:endParaRPr lang="en-US" dirty="0"/>
        </a:p>
      </dgm:t>
    </dgm:pt>
    <dgm:pt modelId="{B4E16727-F3D9-4981-A257-C7CE91DBEEE9}" type="parTrans" cxnId="{5BBC38D8-17F2-41E5-9D57-D70506E47D58}">
      <dgm:prSet/>
      <dgm:spPr/>
    </dgm:pt>
    <dgm:pt modelId="{51F7DA3A-8AA7-4F6F-AC58-CFFCDDA28982}" type="sibTrans" cxnId="{5BBC38D8-17F2-41E5-9D57-D70506E47D58}">
      <dgm:prSet/>
      <dgm:spPr/>
    </dgm:pt>
    <dgm:pt modelId="{26DC787B-9FFB-4C9A-ADF9-33715608FB92}">
      <dgm:prSet phldrT="[Text]"/>
      <dgm:spPr/>
      <dgm:t>
        <a:bodyPr/>
        <a:lstStyle/>
        <a:p>
          <a:r>
            <a:rPr lang="en-US" dirty="0" smtClean="0"/>
            <a:t>2 Step</a:t>
          </a:r>
          <a:endParaRPr lang="en-US" dirty="0"/>
        </a:p>
      </dgm:t>
    </dgm:pt>
    <dgm:pt modelId="{1D20C960-F442-4DBA-9620-D834125F3BAC}" type="parTrans" cxnId="{2A8F1578-0A2E-49AE-88DA-3F1E24F70FC3}">
      <dgm:prSet/>
      <dgm:spPr/>
    </dgm:pt>
    <dgm:pt modelId="{22DDF321-EE0C-457E-ACEF-016C0CBFC88B}" type="sibTrans" cxnId="{2A8F1578-0A2E-49AE-88DA-3F1E24F70FC3}">
      <dgm:prSet/>
      <dgm:spPr/>
    </dgm:pt>
    <dgm:pt modelId="{B3562F1B-7D54-412C-BDF1-CDA988B51F73}">
      <dgm:prSet phldrT="[Text]"/>
      <dgm:spPr/>
      <dgm:t>
        <a:bodyPr/>
        <a:lstStyle/>
        <a:p>
          <a:r>
            <a:rPr lang="en-US" dirty="0" smtClean="0"/>
            <a:t>Decoction</a:t>
          </a:r>
          <a:endParaRPr lang="en-US" dirty="0"/>
        </a:p>
      </dgm:t>
    </dgm:pt>
    <dgm:pt modelId="{06D9A4C0-C048-4EF5-B4C1-E31B05AE0A48}" type="parTrans" cxnId="{D4AF0375-C9D9-4A44-9DB3-5FB0E5198425}">
      <dgm:prSet/>
      <dgm:spPr/>
    </dgm:pt>
    <dgm:pt modelId="{E6A2F4DA-80FD-4CB6-ADF6-6EA808BD83E0}" type="sibTrans" cxnId="{D4AF0375-C9D9-4A44-9DB3-5FB0E5198425}">
      <dgm:prSet/>
      <dgm:spPr/>
    </dgm:pt>
    <dgm:pt modelId="{70A6CF59-4B59-483B-BD59-50C15CD05C57}" type="pres">
      <dgm:prSet presAssocID="{5E0D80FD-59BF-437E-A9C3-D79AE1FA769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38A156-9460-4A3A-8F1B-3E61108ABBB7}" type="pres">
      <dgm:prSet presAssocID="{5E0D80FD-59BF-437E-A9C3-D79AE1FA7697}" presName="hierFlow" presStyleCnt="0"/>
      <dgm:spPr/>
    </dgm:pt>
    <dgm:pt modelId="{B9AAFE6B-37EA-4BDB-A4EF-E8FC7A3D15E4}" type="pres">
      <dgm:prSet presAssocID="{5E0D80FD-59BF-437E-A9C3-D79AE1FA7697}" presName="firstBuf" presStyleCnt="0"/>
      <dgm:spPr/>
    </dgm:pt>
    <dgm:pt modelId="{3B738641-174C-4E0C-9E5C-030A86F2D70D}" type="pres">
      <dgm:prSet presAssocID="{5E0D80FD-59BF-437E-A9C3-D79AE1FA769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0D5A6EE-BC56-4733-9B61-9BB0EED01A7E}" type="pres">
      <dgm:prSet presAssocID="{A2B787CC-BFB5-4587-BC6B-EA278CE95D42}" presName="Name14" presStyleCnt="0"/>
      <dgm:spPr/>
    </dgm:pt>
    <dgm:pt modelId="{D134F2DA-B0C8-4BD5-889D-F31094A54F72}" type="pres">
      <dgm:prSet presAssocID="{A2B787CC-BFB5-4587-BC6B-EA278CE95D4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2FE26C-92F1-430D-8122-CDF9F682CBA7}" type="pres">
      <dgm:prSet presAssocID="{A2B787CC-BFB5-4587-BC6B-EA278CE95D42}" presName="hierChild2" presStyleCnt="0"/>
      <dgm:spPr/>
    </dgm:pt>
    <dgm:pt modelId="{DE3FF23B-0BF5-477D-B294-AA8F807E4167}" type="pres">
      <dgm:prSet presAssocID="{A0815741-EDB4-4A35-828A-9343A0D8B855}" presName="Name19" presStyleLbl="parChTrans1D2" presStyleIdx="0" presStyleCnt="5"/>
      <dgm:spPr/>
    </dgm:pt>
    <dgm:pt modelId="{D92649F6-44F9-47EF-BFCF-0A9172372534}" type="pres">
      <dgm:prSet presAssocID="{AE1F9252-AB96-47CD-82A2-FF000D9EB6F4}" presName="Name21" presStyleCnt="0"/>
      <dgm:spPr/>
    </dgm:pt>
    <dgm:pt modelId="{6299D5F2-9260-4191-89CF-92C2D43493BB}" type="pres">
      <dgm:prSet presAssocID="{AE1F9252-AB96-47CD-82A2-FF000D9EB6F4}" presName="level2Shape" presStyleLbl="node2" presStyleIdx="0" presStyleCnt="5"/>
      <dgm:spPr/>
      <dgm:t>
        <a:bodyPr/>
        <a:lstStyle/>
        <a:p>
          <a:endParaRPr lang="en-US"/>
        </a:p>
      </dgm:t>
    </dgm:pt>
    <dgm:pt modelId="{BE5B77F7-0396-46ED-902B-1C92815E585C}" type="pres">
      <dgm:prSet presAssocID="{AE1F9252-AB96-47CD-82A2-FF000D9EB6F4}" presName="hierChild3" presStyleCnt="0"/>
      <dgm:spPr/>
    </dgm:pt>
    <dgm:pt modelId="{58C4AFFC-60F8-47D8-82AD-403563F6162D}" type="pres">
      <dgm:prSet presAssocID="{B2E78F8B-05B5-43DC-903F-F03AE88DC09E}" presName="Name19" presStyleLbl="parChTrans1D3" presStyleIdx="0" presStyleCnt="9"/>
      <dgm:spPr/>
    </dgm:pt>
    <dgm:pt modelId="{56FE8126-030D-435C-A374-749B852F10AE}" type="pres">
      <dgm:prSet presAssocID="{493ADE87-9D37-4DF7-AD79-A59DAE7AD72C}" presName="Name21" presStyleCnt="0"/>
      <dgm:spPr/>
    </dgm:pt>
    <dgm:pt modelId="{93153F6A-4558-467B-BC3F-BEE9E1E6AE3B}" type="pres">
      <dgm:prSet presAssocID="{493ADE87-9D37-4DF7-AD79-A59DAE7AD72C}" presName="level2Shape" presStyleLbl="node3" presStyleIdx="0" presStyleCnt="9"/>
      <dgm:spPr/>
      <dgm:t>
        <a:bodyPr/>
        <a:lstStyle/>
        <a:p>
          <a:endParaRPr lang="en-US"/>
        </a:p>
      </dgm:t>
    </dgm:pt>
    <dgm:pt modelId="{B45C037F-E80F-4F36-8B46-B6AA211181E3}" type="pres">
      <dgm:prSet presAssocID="{493ADE87-9D37-4DF7-AD79-A59DAE7AD72C}" presName="hierChild3" presStyleCnt="0"/>
      <dgm:spPr/>
    </dgm:pt>
    <dgm:pt modelId="{BF9B9750-72AF-4B0F-8CF2-94DF949D16F5}" type="pres">
      <dgm:prSet presAssocID="{B369D75F-A765-43E9-A84E-8559E39678A4}" presName="Name19" presStyleLbl="parChTrans1D2" presStyleIdx="1" presStyleCnt="5"/>
      <dgm:spPr/>
    </dgm:pt>
    <dgm:pt modelId="{F78D964E-491B-4752-B759-20B8C387ED85}" type="pres">
      <dgm:prSet presAssocID="{3A346293-E670-4444-8ED8-B291D4692B34}" presName="Name21" presStyleCnt="0"/>
      <dgm:spPr/>
    </dgm:pt>
    <dgm:pt modelId="{5A54A7ED-F899-4ACC-B349-A4CE5DD9522F}" type="pres">
      <dgm:prSet presAssocID="{3A346293-E670-4444-8ED8-B291D4692B34}" presName="level2Shape" presStyleLbl="node2" presStyleIdx="1" presStyleCnt="5"/>
      <dgm:spPr/>
      <dgm:t>
        <a:bodyPr/>
        <a:lstStyle/>
        <a:p>
          <a:endParaRPr lang="en-US"/>
        </a:p>
      </dgm:t>
    </dgm:pt>
    <dgm:pt modelId="{EA2065FA-0225-4451-A2E4-0224300A7B0D}" type="pres">
      <dgm:prSet presAssocID="{3A346293-E670-4444-8ED8-B291D4692B34}" presName="hierChild3" presStyleCnt="0"/>
      <dgm:spPr/>
    </dgm:pt>
    <dgm:pt modelId="{8DA93576-3FA9-4F90-89AB-D1295529FD9B}" type="pres">
      <dgm:prSet presAssocID="{9C8C414E-66AA-4647-80B8-6006495EDDD2}" presName="Name19" presStyleLbl="parChTrans1D3" presStyleIdx="1" presStyleCnt="9"/>
      <dgm:spPr/>
    </dgm:pt>
    <dgm:pt modelId="{8F0F2BBF-E0EC-437C-A4D7-25049BDF4FF7}" type="pres">
      <dgm:prSet presAssocID="{04EE558E-F013-4F6A-8DAC-4758415AA52A}" presName="Name21" presStyleCnt="0"/>
      <dgm:spPr/>
    </dgm:pt>
    <dgm:pt modelId="{E75CCE58-7B1B-4850-BC5A-3FC9B0E5E404}" type="pres">
      <dgm:prSet presAssocID="{04EE558E-F013-4F6A-8DAC-4758415AA52A}" presName="level2Shape" presStyleLbl="node3" presStyleIdx="1" presStyleCnt="9"/>
      <dgm:spPr/>
      <dgm:t>
        <a:bodyPr/>
        <a:lstStyle/>
        <a:p>
          <a:endParaRPr lang="en-US"/>
        </a:p>
      </dgm:t>
    </dgm:pt>
    <dgm:pt modelId="{CAB5B31D-CE7F-4113-840F-D3145F94A5F1}" type="pres">
      <dgm:prSet presAssocID="{04EE558E-F013-4F6A-8DAC-4758415AA52A}" presName="hierChild3" presStyleCnt="0"/>
      <dgm:spPr/>
    </dgm:pt>
    <dgm:pt modelId="{AF143103-B7BB-437B-AA99-864F6D3524D5}" type="pres">
      <dgm:prSet presAssocID="{F5921F16-09D3-4706-A62A-CD7F2CF104EE}" presName="Name19" presStyleLbl="parChTrans1D2" presStyleIdx="2" presStyleCnt="5"/>
      <dgm:spPr/>
    </dgm:pt>
    <dgm:pt modelId="{DC8E9D52-3906-4F2F-AB40-854B9B69262E}" type="pres">
      <dgm:prSet presAssocID="{BF91500C-BBBC-409F-9C51-10EE187C037E}" presName="Name21" presStyleCnt="0"/>
      <dgm:spPr/>
    </dgm:pt>
    <dgm:pt modelId="{80BEA30C-B84A-494B-B353-2FCA075A3C6A}" type="pres">
      <dgm:prSet presAssocID="{BF91500C-BBBC-409F-9C51-10EE187C037E}" presName="level2Shape" presStyleLbl="node2" presStyleIdx="2" presStyleCnt="5"/>
      <dgm:spPr/>
    </dgm:pt>
    <dgm:pt modelId="{01CF2FBA-F0FD-492C-8322-D365A7E6EADC}" type="pres">
      <dgm:prSet presAssocID="{BF91500C-BBBC-409F-9C51-10EE187C037E}" presName="hierChild3" presStyleCnt="0"/>
      <dgm:spPr/>
    </dgm:pt>
    <dgm:pt modelId="{093EAA34-6D29-4880-ABF2-F44E0D5242C8}" type="pres">
      <dgm:prSet presAssocID="{E50C4DE4-5EC4-45CD-B781-F0A383B7F2AF}" presName="Name19" presStyleLbl="parChTrans1D3" presStyleIdx="2" presStyleCnt="9"/>
      <dgm:spPr/>
    </dgm:pt>
    <dgm:pt modelId="{E8CF79DD-3E0C-48A2-8FE0-5EE5E4AC1E2C}" type="pres">
      <dgm:prSet presAssocID="{C711BE50-CFD9-4BD1-B3D0-60626A96D2D9}" presName="Name21" presStyleCnt="0"/>
      <dgm:spPr/>
    </dgm:pt>
    <dgm:pt modelId="{C7253CD9-A177-409E-9470-F1E33DB523A9}" type="pres">
      <dgm:prSet presAssocID="{C711BE50-CFD9-4BD1-B3D0-60626A96D2D9}" presName="level2Shape" presStyleLbl="node3" presStyleIdx="2" presStyleCnt="9"/>
      <dgm:spPr/>
      <dgm:t>
        <a:bodyPr/>
        <a:lstStyle/>
        <a:p>
          <a:endParaRPr lang="en-US"/>
        </a:p>
      </dgm:t>
    </dgm:pt>
    <dgm:pt modelId="{BCCA6C7F-FC95-4490-84E7-18AF0F3D4C92}" type="pres">
      <dgm:prSet presAssocID="{C711BE50-CFD9-4BD1-B3D0-60626A96D2D9}" presName="hierChild3" presStyleCnt="0"/>
      <dgm:spPr/>
    </dgm:pt>
    <dgm:pt modelId="{BD7B4871-5B0A-4923-ADBC-D338C225A368}" type="pres">
      <dgm:prSet presAssocID="{63299A5B-308D-4855-A7D1-7D5B4491F75A}" presName="Name19" presStyleLbl="parChTrans1D3" presStyleIdx="3" presStyleCnt="9"/>
      <dgm:spPr/>
    </dgm:pt>
    <dgm:pt modelId="{0C041B71-143E-491A-ABA7-36058700C72E}" type="pres">
      <dgm:prSet presAssocID="{C954E9FF-C7D5-4F34-A53F-265D34FC5B00}" presName="Name21" presStyleCnt="0"/>
      <dgm:spPr/>
    </dgm:pt>
    <dgm:pt modelId="{ACFCFD85-610C-4C68-97E4-198108E39336}" type="pres">
      <dgm:prSet presAssocID="{C954E9FF-C7D5-4F34-A53F-265D34FC5B00}" presName="level2Shape" presStyleLbl="node3" presStyleIdx="3" presStyleCnt="9"/>
      <dgm:spPr/>
    </dgm:pt>
    <dgm:pt modelId="{5ECACF7D-F8FF-479B-A15B-C88AA0BB626D}" type="pres">
      <dgm:prSet presAssocID="{C954E9FF-C7D5-4F34-A53F-265D34FC5B00}" presName="hierChild3" presStyleCnt="0"/>
      <dgm:spPr/>
    </dgm:pt>
    <dgm:pt modelId="{D6F1DDD3-C4F4-4213-9E16-0974BE8D6C19}" type="pres">
      <dgm:prSet presAssocID="{2CCF69D3-4CC6-4DD5-AFB0-6A88205BC53D}" presName="Name19" presStyleLbl="parChTrans1D2" presStyleIdx="3" presStyleCnt="5"/>
      <dgm:spPr/>
    </dgm:pt>
    <dgm:pt modelId="{8C202696-A836-4E6D-9503-5F718E52776B}" type="pres">
      <dgm:prSet presAssocID="{B90E6CA3-1E6C-4CDA-B52F-1BB2467F63A5}" presName="Name21" presStyleCnt="0"/>
      <dgm:spPr/>
    </dgm:pt>
    <dgm:pt modelId="{B6B99BC1-ED8A-4F27-B2D4-29838122C558}" type="pres">
      <dgm:prSet presAssocID="{B90E6CA3-1E6C-4CDA-B52F-1BB2467F63A5}" presName="level2Shape" presStyleLbl="node2" presStyleIdx="3" presStyleCnt="5"/>
      <dgm:spPr/>
    </dgm:pt>
    <dgm:pt modelId="{5A2F03A3-B8FB-48BC-9F7C-1C15BB4E0DBE}" type="pres">
      <dgm:prSet presAssocID="{B90E6CA3-1E6C-4CDA-B52F-1BB2467F63A5}" presName="hierChild3" presStyleCnt="0"/>
      <dgm:spPr/>
    </dgm:pt>
    <dgm:pt modelId="{01D28A20-DCBA-48A9-A4AC-F6CF873E86F4}" type="pres">
      <dgm:prSet presAssocID="{CD4DCCDF-6B06-48A3-B60B-A33DE5BC131B}" presName="Name19" presStyleLbl="parChTrans1D3" presStyleIdx="4" presStyleCnt="9"/>
      <dgm:spPr/>
    </dgm:pt>
    <dgm:pt modelId="{4B092341-B652-4AF4-B887-C15A8F63FE84}" type="pres">
      <dgm:prSet presAssocID="{DD59C67E-D05D-48A5-844C-3FC852C65555}" presName="Name21" presStyleCnt="0"/>
      <dgm:spPr/>
    </dgm:pt>
    <dgm:pt modelId="{D3B6F5ED-C50F-4D88-86E7-32285FB13E1F}" type="pres">
      <dgm:prSet presAssocID="{DD59C67E-D05D-48A5-844C-3FC852C65555}" presName="level2Shape" presStyleLbl="node3" presStyleIdx="4" presStyleCnt="9"/>
      <dgm:spPr/>
      <dgm:t>
        <a:bodyPr/>
        <a:lstStyle/>
        <a:p>
          <a:endParaRPr lang="en-US"/>
        </a:p>
      </dgm:t>
    </dgm:pt>
    <dgm:pt modelId="{1B488E7F-0F64-4D65-8C03-ACD2C401F45B}" type="pres">
      <dgm:prSet presAssocID="{DD59C67E-D05D-48A5-844C-3FC852C65555}" presName="hierChild3" presStyleCnt="0"/>
      <dgm:spPr/>
    </dgm:pt>
    <dgm:pt modelId="{24E6A523-DFF0-4C52-88C7-F1B7397D1E98}" type="pres">
      <dgm:prSet presAssocID="{356BFEC2-CE15-4FBE-A4A1-0B80A5553B49}" presName="Name19" presStyleLbl="parChTrans1D3" presStyleIdx="5" presStyleCnt="9"/>
      <dgm:spPr/>
    </dgm:pt>
    <dgm:pt modelId="{0BAD5090-2A0F-41BA-8225-2C6285B7D24E}" type="pres">
      <dgm:prSet presAssocID="{C0FC89D0-ED88-47AB-AAD7-E123012EFEC5}" presName="Name21" presStyleCnt="0"/>
      <dgm:spPr/>
    </dgm:pt>
    <dgm:pt modelId="{C74F8C5C-885E-4EBE-825C-EEE94CE4685C}" type="pres">
      <dgm:prSet presAssocID="{C0FC89D0-ED88-47AB-AAD7-E123012EFEC5}" presName="level2Shape" presStyleLbl="node3" presStyleIdx="5" presStyleCnt="9"/>
      <dgm:spPr/>
    </dgm:pt>
    <dgm:pt modelId="{9D2A54B2-674A-4A4C-BEFE-BA8C8998CCF3}" type="pres">
      <dgm:prSet presAssocID="{C0FC89D0-ED88-47AB-AAD7-E123012EFEC5}" presName="hierChild3" presStyleCnt="0"/>
      <dgm:spPr/>
    </dgm:pt>
    <dgm:pt modelId="{DA2E024B-69C4-4355-A3A8-7D5210124787}" type="pres">
      <dgm:prSet presAssocID="{7CF88BDD-D1BC-4AE4-B7A0-9C7B97B6DC74}" presName="Name19" presStyleLbl="parChTrans1D2" presStyleIdx="4" presStyleCnt="5"/>
      <dgm:spPr/>
    </dgm:pt>
    <dgm:pt modelId="{CEC37B25-373A-4659-96D4-849B3684E2BD}" type="pres">
      <dgm:prSet presAssocID="{75AD7627-B35B-4D8E-BFE9-BC99E23C2402}" presName="Name21" presStyleCnt="0"/>
      <dgm:spPr/>
    </dgm:pt>
    <dgm:pt modelId="{C60C78D6-CDF0-4199-9F74-B1D81B59FB9A}" type="pres">
      <dgm:prSet presAssocID="{75AD7627-B35B-4D8E-BFE9-BC99E23C2402}" presName="level2Shape" presStyleLbl="node2" presStyleIdx="4" presStyleCnt="5"/>
      <dgm:spPr/>
    </dgm:pt>
    <dgm:pt modelId="{BE9D2E42-AB8E-4ACE-AC18-299EE66A1996}" type="pres">
      <dgm:prSet presAssocID="{75AD7627-B35B-4D8E-BFE9-BC99E23C2402}" presName="hierChild3" presStyleCnt="0"/>
      <dgm:spPr/>
    </dgm:pt>
    <dgm:pt modelId="{1E3A30F8-69A7-4B2E-958F-654E060EA288}" type="pres">
      <dgm:prSet presAssocID="{B4E16727-F3D9-4981-A257-C7CE91DBEEE9}" presName="Name19" presStyleLbl="parChTrans1D3" presStyleIdx="6" presStyleCnt="9"/>
      <dgm:spPr/>
    </dgm:pt>
    <dgm:pt modelId="{0C7AA48A-66A5-4CF3-93E4-1663D68291B6}" type="pres">
      <dgm:prSet presAssocID="{ACC0B0E9-E6BD-485A-A089-89BC7D3E1BB7}" presName="Name21" presStyleCnt="0"/>
      <dgm:spPr/>
    </dgm:pt>
    <dgm:pt modelId="{559E469F-0076-4B4E-8C81-1F8F83A5C2B1}" type="pres">
      <dgm:prSet presAssocID="{ACC0B0E9-E6BD-485A-A089-89BC7D3E1BB7}" presName="level2Shape" presStyleLbl="node3" presStyleIdx="6" presStyleCnt="9"/>
      <dgm:spPr/>
      <dgm:t>
        <a:bodyPr/>
        <a:lstStyle/>
        <a:p>
          <a:endParaRPr lang="en-US"/>
        </a:p>
      </dgm:t>
    </dgm:pt>
    <dgm:pt modelId="{1C1F021C-2095-4022-885B-3B772A422264}" type="pres">
      <dgm:prSet presAssocID="{ACC0B0E9-E6BD-485A-A089-89BC7D3E1BB7}" presName="hierChild3" presStyleCnt="0"/>
      <dgm:spPr/>
    </dgm:pt>
    <dgm:pt modelId="{27E8E283-3376-4DB2-BAB0-413D9468056B}" type="pres">
      <dgm:prSet presAssocID="{1D20C960-F442-4DBA-9620-D834125F3BAC}" presName="Name19" presStyleLbl="parChTrans1D3" presStyleIdx="7" presStyleCnt="9"/>
      <dgm:spPr/>
    </dgm:pt>
    <dgm:pt modelId="{E706408C-D3E1-4887-A18F-83AD72D1EBC6}" type="pres">
      <dgm:prSet presAssocID="{26DC787B-9FFB-4C9A-ADF9-33715608FB92}" presName="Name21" presStyleCnt="0"/>
      <dgm:spPr/>
    </dgm:pt>
    <dgm:pt modelId="{3C507778-46ED-478D-9E12-51935E9E93CB}" type="pres">
      <dgm:prSet presAssocID="{26DC787B-9FFB-4C9A-ADF9-33715608FB92}" presName="level2Shape" presStyleLbl="node3" presStyleIdx="7" presStyleCnt="9"/>
      <dgm:spPr/>
    </dgm:pt>
    <dgm:pt modelId="{0F4FFCD0-D8C6-4505-8D5A-55AEC6EBB1A4}" type="pres">
      <dgm:prSet presAssocID="{26DC787B-9FFB-4C9A-ADF9-33715608FB92}" presName="hierChild3" presStyleCnt="0"/>
      <dgm:spPr/>
    </dgm:pt>
    <dgm:pt modelId="{9883CF45-D945-4834-A12B-EDAE33037296}" type="pres">
      <dgm:prSet presAssocID="{06D9A4C0-C048-4EF5-B4C1-E31B05AE0A48}" presName="Name19" presStyleLbl="parChTrans1D3" presStyleIdx="8" presStyleCnt="9"/>
      <dgm:spPr/>
    </dgm:pt>
    <dgm:pt modelId="{598ACC8B-76F0-49C8-864D-F46DDAD81F8A}" type="pres">
      <dgm:prSet presAssocID="{B3562F1B-7D54-412C-BDF1-CDA988B51F73}" presName="Name21" presStyleCnt="0"/>
      <dgm:spPr/>
    </dgm:pt>
    <dgm:pt modelId="{A6F31496-8588-4DAC-B99A-2DDF053471EC}" type="pres">
      <dgm:prSet presAssocID="{B3562F1B-7D54-412C-BDF1-CDA988B51F73}" presName="level2Shape" presStyleLbl="node3" presStyleIdx="8" presStyleCnt="9"/>
      <dgm:spPr/>
    </dgm:pt>
    <dgm:pt modelId="{EF0A15C3-D248-4E02-9D03-6E1C66E8DD30}" type="pres">
      <dgm:prSet presAssocID="{B3562F1B-7D54-412C-BDF1-CDA988B51F73}" presName="hierChild3" presStyleCnt="0"/>
      <dgm:spPr/>
    </dgm:pt>
    <dgm:pt modelId="{E2C28131-5136-4E8B-8738-E00E8435CC5F}" type="pres">
      <dgm:prSet presAssocID="{5E0D80FD-59BF-437E-A9C3-D79AE1FA7697}" presName="bgShapesFlow" presStyleCnt="0"/>
      <dgm:spPr/>
    </dgm:pt>
    <dgm:pt modelId="{CA5C0B9B-D265-4013-9794-A3F7D0138866}" type="pres">
      <dgm:prSet presAssocID="{077ED888-3800-4D9D-B799-A11F5F57648B}" presName="rectComp" presStyleCnt="0"/>
      <dgm:spPr/>
    </dgm:pt>
    <dgm:pt modelId="{7ED1A2D3-3FA8-4930-8C58-D9952D0A2882}" type="pres">
      <dgm:prSet presAssocID="{077ED888-3800-4D9D-B799-A11F5F57648B}" presName="bgRect" presStyleLbl="bgShp" presStyleIdx="0" presStyleCnt="3"/>
      <dgm:spPr/>
      <dgm:t>
        <a:bodyPr/>
        <a:lstStyle/>
        <a:p>
          <a:endParaRPr lang="en-US"/>
        </a:p>
      </dgm:t>
    </dgm:pt>
    <dgm:pt modelId="{08A66BBE-BA03-4F41-8278-8F45D362A84C}" type="pres">
      <dgm:prSet presAssocID="{077ED888-3800-4D9D-B799-A11F5F57648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4A37E-086B-4A37-96C3-02657262A3A3}" type="pres">
      <dgm:prSet presAssocID="{077ED888-3800-4D9D-B799-A11F5F57648B}" presName="spComp" presStyleCnt="0"/>
      <dgm:spPr/>
    </dgm:pt>
    <dgm:pt modelId="{3CC6B9C3-6E77-4397-952D-E32ADC9011FF}" type="pres">
      <dgm:prSet presAssocID="{077ED888-3800-4D9D-B799-A11F5F57648B}" presName="vSp" presStyleCnt="0"/>
      <dgm:spPr/>
    </dgm:pt>
    <dgm:pt modelId="{5D30C3BD-97FF-4B23-BB4B-33A2ABF9D739}" type="pres">
      <dgm:prSet presAssocID="{2FC25C45-FB31-4AC9-8EB0-3A99601FF7AD}" presName="rectComp" presStyleCnt="0"/>
      <dgm:spPr/>
    </dgm:pt>
    <dgm:pt modelId="{4492417A-2C01-49FF-8801-4C8FEF938EDD}" type="pres">
      <dgm:prSet presAssocID="{2FC25C45-FB31-4AC9-8EB0-3A99601FF7AD}" presName="bgRect" presStyleLbl="bgShp" presStyleIdx="1" presStyleCnt="3"/>
      <dgm:spPr/>
    </dgm:pt>
    <dgm:pt modelId="{BF4BD883-8652-4D0B-AB75-6F50AF67721F}" type="pres">
      <dgm:prSet presAssocID="{2FC25C45-FB31-4AC9-8EB0-3A99601FF7AD}" presName="bgRectTx" presStyleLbl="bgShp" presStyleIdx="1" presStyleCnt="3">
        <dgm:presLayoutVars>
          <dgm:bulletEnabled val="1"/>
        </dgm:presLayoutVars>
      </dgm:prSet>
      <dgm:spPr/>
    </dgm:pt>
    <dgm:pt modelId="{FF282789-B70C-4131-BC0C-9CD9411C4E24}" type="pres">
      <dgm:prSet presAssocID="{2FC25C45-FB31-4AC9-8EB0-3A99601FF7AD}" presName="spComp" presStyleCnt="0"/>
      <dgm:spPr/>
    </dgm:pt>
    <dgm:pt modelId="{041B7A9E-5A97-4B6C-A03D-E6CC69C913B0}" type="pres">
      <dgm:prSet presAssocID="{2FC25C45-FB31-4AC9-8EB0-3A99601FF7AD}" presName="vSp" presStyleCnt="0"/>
      <dgm:spPr/>
    </dgm:pt>
    <dgm:pt modelId="{A96D69A8-0A2B-4FB5-8CAB-5F1F78882F68}" type="pres">
      <dgm:prSet presAssocID="{704973B4-B62F-4E06-BC1C-A37BA4579FC4}" presName="rectComp" presStyleCnt="0"/>
      <dgm:spPr/>
    </dgm:pt>
    <dgm:pt modelId="{5EFFCCFB-5AF6-499D-87E0-0DC70F42F2F6}" type="pres">
      <dgm:prSet presAssocID="{704973B4-B62F-4E06-BC1C-A37BA4579FC4}" presName="bgRect" presStyleLbl="bgShp" presStyleIdx="2" presStyleCnt="3"/>
      <dgm:spPr/>
      <dgm:t>
        <a:bodyPr/>
        <a:lstStyle/>
        <a:p>
          <a:endParaRPr lang="en-US"/>
        </a:p>
      </dgm:t>
    </dgm:pt>
    <dgm:pt modelId="{CC39DC9A-8EE2-4F0B-B871-5042729E030A}" type="pres">
      <dgm:prSet presAssocID="{704973B4-B62F-4E06-BC1C-A37BA4579FC4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FE2721-370C-48B6-A409-09612E91B3D0}" type="presOf" srcId="{E50C4DE4-5EC4-45CD-B781-F0A383B7F2AF}" destId="{093EAA34-6D29-4880-ABF2-F44E0D5242C8}" srcOrd="0" destOrd="0" presId="urn:microsoft.com/office/officeart/2005/8/layout/hierarchy6"/>
    <dgm:cxn modelId="{5BBC38D8-17F2-41E5-9D57-D70506E47D58}" srcId="{75AD7627-B35B-4D8E-BFE9-BC99E23C2402}" destId="{ACC0B0E9-E6BD-485A-A089-89BC7D3E1BB7}" srcOrd="0" destOrd="0" parTransId="{B4E16727-F3D9-4981-A257-C7CE91DBEEE9}" sibTransId="{51F7DA3A-8AA7-4F6F-AC58-CFFCDDA28982}"/>
    <dgm:cxn modelId="{996FA515-6604-4333-9D9E-D702460A12BE}" srcId="{5E0D80FD-59BF-437E-A9C3-D79AE1FA7697}" destId="{A2B787CC-BFB5-4587-BC6B-EA278CE95D42}" srcOrd="0" destOrd="0" parTransId="{CBE02C49-0B77-4150-AC0B-5531A2A6C9E2}" sibTransId="{325801F1-A90D-4F93-8C88-95DD77217FC0}"/>
    <dgm:cxn modelId="{5187B5E1-6DDB-45BA-A1BE-B92D3170A55F}" type="presOf" srcId="{077ED888-3800-4D9D-B799-A11F5F57648B}" destId="{08A66BBE-BA03-4F41-8278-8F45D362A84C}" srcOrd="1" destOrd="0" presId="urn:microsoft.com/office/officeart/2005/8/layout/hierarchy6"/>
    <dgm:cxn modelId="{FCD02CE9-2DB8-4293-9339-6071E6D6CF3D}" type="presOf" srcId="{06D9A4C0-C048-4EF5-B4C1-E31B05AE0A48}" destId="{9883CF45-D945-4834-A12B-EDAE33037296}" srcOrd="0" destOrd="0" presId="urn:microsoft.com/office/officeart/2005/8/layout/hierarchy6"/>
    <dgm:cxn modelId="{A1CBE871-D781-40B4-B700-62109C11A7F4}" type="presOf" srcId="{A0815741-EDB4-4A35-828A-9343A0D8B855}" destId="{DE3FF23B-0BF5-477D-B294-AA8F807E4167}" srcOrd="0" destOrd="0" presId="urn:microsoft.com/office/officeart/2005/8/layout/hierarchy6"/>
    <dgm:cxn modelId="{2A8F1578-0A2E-49AE-88DA-3F1E24F70FC3}" srcId="{75AD7627-B35B-4D8E-BFE9-BC99E23C2402}" destId="{26DC787B-9FFB-4C9A-ADF9-33715608FB92}" srcOrd="1" destOrd="0" parTransId="{1D20C960-F442-4DBA-9620-D834125F3BAC}" sibTransId="{22DDF321-EE0C-457E-ACEF-016C0CBFC88B}"/>
    <dgm:cxn modelId="{1E82FF54-BEAB-43EB-816C-55257DCDEBFB}" srcId="{A2B787CC-BFB5-4587-BC6B-EA278CE95D42}" destId="{3A346293-E670-4444-8ED8-B291D4692B34}" srcOrd="1" destOrd="0" parTransId="{B369D75F-A765-43E9-A84E-8559E39678A4}" sibTransId="{95AD2A53-A1D2-4C87-99A4-B307763E5083}"/>
    <dgm:cxn modelId="{FFB1135A-A017-4159-ACF9-9423FA661D58}" srcId="{BF91500C-BBBC-409F-9C51-10EE187C037E}" destId="{C954E9FF-C7D5-4F34-A53F-265D34FC5B00}" srcOrd="1" destOrd="0" parTransId="{63299A5B-308D-4855-A7D1-7D5B4491F75A}" sibTransId="{9E36B2B8-2682-4E28-934E-AEB367ACBD31}"/>
    <dgm:cxn modelId="{1D3CE2BB-86A6-487E-9B50-817E9B1A8380}" type="presOf" srcId="{7CF88BDD-D1BC-4AE4-B7A0-9C7B97B6DC74}" destId="{DA2E024B-69C4-4355-A3A8-7D5210124787}" srcOrd="0" destOrd="0" presId="urn:microsoft.com/office/officeart/2005/8/layout/hierarchy6"/>
    <dgm:cxn modelId="{85ED6FF9-0628-4C92-9A03-1FABF8F4CA2B}" type="presOf" srcId="{1D20C960-F442-4DBA-9620-D834125F3BAC}" destId="{27E8E283-3376-4DB2-BAB0-413D9468056B}" srcOrd="0" destOrd="0" presId="urn:microsoft.com/office/officeart/2005/8/layout/hierarchy6"/>
    <dgm:cxn modelId="{7EB4F415-7495-40AC-B1C9-D3F4C0B10A92}" srcId="{B90E6CA3-1E6C-4CDA-B52F-1BB2467F63A5}" destId="{DD59C67E-D05D-48A5-844C-3FC852C65555}" srcOrd="0" destOrd="0" parTransId="{CD4DCCDF-6B06-48A3-B60B-A33DE5BC131B}" sibTransId="{9DBBE901-6D4D-4D95-A62C-827ACBCE82D5}"/>
    <dgm:cxn modelId="{5E9A597B-D0EF-4128-8DA3-26A866C1D67A}" type="presOf" srcId="{B3562F1B-7D54-412C-BDF1-CDA988B51F73}" destId="{A6F31496-8588-4DAC-B99A-2DDF053471EC}" srcOrd="0" destOrd="0" presId="urn:microsoft.com/office/officeart/2005/8/layout/hierarchy6"/>
    <dgm:cxn modelId="{B751933A-ACC7-45CF-BA1D-08E9F4D1C58D}" srcId="{A2B787CC-BFB5-4587-BC6B-EA278CE95D42}" destId="{BF91500C-BBBC-409F-9C51-10EE187C037E}" srcOrd="2" destOrd="0" parTransId="{F5921F16-09D3-4706-A62A-CD7F2CF104EE}" sibTransId="{EF46F9D2-F978-4138-92DB-2E6AD32FADBC}"/>
    <dgm:cxn modelId="{FED0AD68-CFE3-44D9-B14C-35EAD5114A4B}" type="presOf" srcId="{C0FC89D0-ED88-47AB-AAD7-E123012EFEC5}" destId="{C74F8C5C-885E-4EBE-825C-EEE94CE4685C}" srcOrd="0" destOrd="0" presId="urn:microsoft.com/office/officeart/2005/8/layout/hierarchy6"/>
    <dgm:cxn modelId="{22FE877B-37AF-4CC4-BC2B-D7A64A3A719C}" srcId="{5E0D80FD-59BF-437E-A9C3-D79AE1FA7697}" destId="{704973B4-B62F-4E06-BC1C-A37BA4579FC4}" srcOrd="3" destOrd="0" parTransId="{07FB83FD-BD81-4995-AE3C-00D9A2D907D0}" sibTransId="{9AAF66D0-BF45-4343-BBF8-337F2C673CD0}"/>
    <dgm:cxn modelId="{A24475BE-719E-4B07-B53A-1725DCDFC59B}" type="presOf" srcId="{C711BE50-CFD9-4BD1-B3D0-60626A96D2D9}" destId="{C7253CD9-A177-409E-9470-F1E33DB523A9}" srcOrd="0" destOrd="0" presId="urn:microsoft.com/office/officeart/2005/8/layout/hierarchy6"/>
    <dgm:cxn modelId="{9751B7F1-95ED-4173-8710-645F4D2EE8ED}" srcId="{5E0D80FD-59BF-437E-A9C3-D79AE1FA7697}" destId="{077ED888-3800-4D9D-B799-A11F5F57648B}" srcOrd="1" destOrd="0" parTransId="{67188769-DC91-47DD-B888-8D8C3F74044F}" sibTransId="{056E3F11-E1F7-4873-9AA1-1DB783615AB0}"/>
    <dgm:cxn modelId="{0B7EECCD-8B3C-40E7-95CF-9B62944D281E}" type="presOf" srcId="{CD4DCCDF-6B06-48A3-B60B-A33DE5BC131B}" destId="{01D28A20-DCBA-48A9-A4AC-F6CF873E86F4}" srcOrd="0" destOrd="0" presId="urn:microsoft.com/office/officeart/2005/8/layout/hierarchy6"/>
    <dgm:cxn modelId="{DC60D43B-0511-4CF2-B854-97EC19BC369F}" type="presOf" srcId="{A2B787CC-BFB5-4587-BC6B-EA278CE95D42}" destId="{D134F2DA-B0C8-4BD5-889D-F31094A54F72}" srcOrd="0" destOrd="0" presId="urn:microsoft.com/office/officeart/2005/8/layout/hierarchy6"/>
    <dgm:cxn modelId="{839827EA-B15F-4BAE-BCE7-6FAE8D6092AC}" srcId="{5E0D80FD-59BF-437E-A9C3-D79AE1FA7697}" destId="{2FC25C45-FB31-4AC9-8EB0-3A99601FF7AD}" srcOrd="2" destOrd="0" parTransId="{CE508632-2F5D-4ADE-A18D-2D1627BE15D8}" sibTransId="{EF2BF3D2-832B-4366-9DA4-9D7C791A2854}"/>
    <dgm:cxn modelId="{82E53C47-467A-402F-B0DF-AF624C22F0F2}" type="presOf" srcId="{2FC25C45-FB31-4AC9-8EB0-3A99601FF7AD}" destId="{BF4BD883-8652-4D0B-AB75-6F50AF67721F}" srcOrd="1" destOrd="0" presId="urn:microsoft.com/office/officeart/2005/8/layout/hierarchy6"/>
    <dgm:cxn modelId="{46B1A6F7-81EF-4544-A33B-EE57CC66D00D}" type="presOf" srcId="{493ADE87-9D37-4DF7-AD79-A59DAE7AD72C}" destId="{93153F6A-4558-467B-BC3F-BEE9E1E6AE3B}" srcOrd="0" destOrd="0" presId="urn:microsoft.com/office/officeart/2005/8/layout/hierarchy6"/>
    <dgm:cxn modelId="{EACE51FF-42BD-4BD0-B2C4-3D585D1682F6}" srcId="{A2B787CC-BFB5-4587-BC6B-EA278CE95D42}" destId="{B90E6CA3-1E6C-4CDA-B52F-1BB2467F63A5}" srcOrd="3" destOrd="0" parTransId="{2CCF69D3-4CC6-4DD5-AFB0-6A88205BC53D}" sibTransId="{E6713030-2535-4FF2-8E22-46D71DA3EC7B}"/>
    <dgm:cxn modelId="{2734DC2F-A12C-4FFE-A615-A0EDDB805378}" type="presOf" srcId="{B90E6CA3-1E6C-4CDA-B52F-1BB2467F63A5}" destId="{B6B99BC1-ED8A-4F27-B2D4-29838122C558}" srcOrd="0" destOrd="0" presId="urn:microsoft.com/office/officeart/2005/8/layout/hierarchy6"/>
    <dgm:cxn modelId="{650CDDEB-39F6-40D8-81C4-A6E111A4E2D8}" type="presOf" srcId="{75AD7627-B35B-4D8E-BFE9-BC99E23C2402}" destId="{C60C78D6-CDF0-4199-9F74-B1D81B59FB9A}" srcOrd="0" destOrd="0" presId="urn:microsoft.com/office/officeart/2005/8/layout/hierarchy6"/>
    <dgm:cxn modelId="{28A64B38-4B43-48ED-91CB-75B9921BD2E3}" srcId="{A2B787CC-BFB5-4587-BC6B-EA278CE95D42}" destId="{75AD7627-B35B-4D8E-BFE9-BC99E23C2402}" srcOrd="4" destOrd="0" parTransId="{7CF88BDD-D1BC-4AE4-B7A0-9C7B97B6DC74}" sibTransId="{328EF00B-318E-4360-96E7-3BA281023E7F}"/>
    <dgm:cxn modelId="{B94BB7A4-D5C1-4469-B006-3179A9D29A20}" type="presOf" srcId="{2CCF69D3-4CC6-4DD5-AFB0-6A88205BC53D}" destId="{D6F1DDD3-C4F4-4213-9E16-0974BE8D6C19}" srcOrd="0" destOrd="0" presId="urn:microsoft.com/office/officeart/2005/8/layout/hierarchy6"/>
    <dgm:cxn modelId="{A48326BD-49F5-41C2-9D3B-C9A7221C763E}" srcId="{3A346293-E670-4444-8ED8-B291D4692B34}" destId="{04EE558E-F013-4F6A-8DAC-4758415AA52A}" srcOrd="0" destOrd="0" parTransId="{9C8C414E-66AA-4647-80B8-6006495EDDD2}" sibTransId="{03D41A1A-3DAA-431F-9EB4-B97DC5537885}"/>
    <dgm:cxn modelId="{87ED75AD-F172-400B-8FFA-BDD135DC1290}" type="presOf" srcId="{DD59C67E-D05D-48A5-844C-3FC852C65555}" destId="{D3B6F5ED-C50F-4D88-86E7-32285FB13E1F}" srcOrd="0" destOrd="0" presId="urn:microsoft.com/office/officeart/2005/8/layout/hierarchy6"/>
    <dgm:cxn modelId="{4F0EE352-E17A-46D5-B4F9-76AF2E5C9D0F}" type="presOf" srcId="{AE1F9252-AB96-47CD-82A2-FF000D9EB6F4}" destId="{6299D5F2-9260-4191-89CF-92C2D43493BB}" srcOrd="0" destOrd="0" presId="urn:microsoft.com/office/officeart/2005/8/layout/hierarchy6"/>
    <dgm:cxn modelId="{A0032BA7-D774-4B06-8016-5A3BE06EF65A}" type="presOf" srcId="{B369D75F-A765-43E9-A84E-8559E39678A4}" destId="{BF9B9750-72AF-4B0F-8CF2-94DF949D16F5}" srcOrd="0" destOrd="0" presId="urn:microsoft.com/office/officeart/2005/8/layout/hierarchy6"/>
    <dgm:cxn modelId="{26494315-5C6C-4C16-A092-6F395006FC90}" type="presOf" srcId="{9C8C414E-66AA-4647-80B8-6006495EDDD2}" destId="{8DA93576-3FA9-4F90-89AB-D1295529FD9B}" srcOrd="0" destOrd="0" presId="urn:microsoft.com/office/officeart/2005/8/layout/hierarchy6"/>
    <dgm:cxn modelId="{786F50FC-85EA-4D95-92CE-14D35A57DD13}" type="presOf" srcId="{356BFEC2-CE15-4FBE-A4A1-0B80A5553B49}" destId="{24E6A523-DFF0-4C52-88C7-F1B7397D1E98}" srcOrd="0" destOrd="0" presId="urn:microsoft.com/office/officeart/2005/8/layout/hierarchy6"/>
    <dgm:cxn modelId="{70EBCFB7-14F4-493C-8D93-E0F5D973695C}" type="presOf" srcId="{B4E16727-F3D9-4981-A257-C7CE91DBEEE9}" destId="{1E3A30F8-69A7-4B2E-958F-654E060EA288}" srcOrd="0" destOrd="0" presId="urn:microsoft.com/office/officeart/2005/8/layout/hierarchy6"/>
    <dgm:cxn modelId="{A2FF6332-E559-42B8-A0A8-367FAB723D66}" type="presOf" srcId="{B2E78F8B-05B5-43DC-903F-F03AE88DC09E}" destId="{58C4AFFC-60F8-47D8-82AD-403563F6162D}" srcOrd="0" destOrd="0" presId="urn:microsoft.com/office/officeart/2005/8/layout/hierarchy6"/>
    <dgm:cxn modelId="{E42E26DF-FD95-47F8-AEB3-540B0B2C0590}" type="presOf" srcId="{077ED888-3800-4D9D-B799-A11F5F57648B}" destId="{7ED1A2D3-3FA8-4930-8C58-D9952D0A2882}" srcOrd="0" destOrd="0" presId="urn:microsoft.com/office/officeart/2005/8/layout/hierarchy6"/>
    <dgm:cxn modelId="{D4AF0375-C9D9-4A44-9DB3-5FB0E5198425}" srcId="{75AD7627-B35B-4D8E-BFE9-BC99E23C2402}" destId="{B3562F1B-7D54-412C-BDF1-CDA988B51F73}" srcOrd="2" destOrd="0" parTransId="{06D9A4C0-C048-4EF5-B4C1-E31B05AE0A48}" sibTransId="{E6A2F4DA-80FD-4CB6-ADF6-6EA808BD83E0}"/>
    <dgm:cxn modelId="{99E7A694-8944-425B-B91B-1254825FA245}" type="presOf" srcId="{04EE558E-F013-4F6A-8DAC-4758415AA52A}" destId="{E75CCE58-7B1B-4850-BC5A-3FC9B0E5E404}" srcOrd="0" destOrd="0" presId="urn:microsoft.com/office/officeart/2005/8/layout/hierarchy6"/>
    <dgm:cxn modelId="{0B155523-5F86-43B9-AEBC-0551ED7C823F}" type="presOf" srcId="{5E0D80FD-59BF-437E-A9C3-D79AE1FA7697}" destId="{70A6CF59-4B59-483B-BD59-50C15CD05C57}" srcOrd="0" destOrd="0" presId="urn:microsoft.com/office/officeart/2005/8/layout/hierarchy6"/>
    <dgm:cxn modelId="{25F206E6-649D-455F-B26B-309BC7810525}" type="presOf" srcId="{C954E9FF-C7D5-4F34-A53F-265D34FC5B00}" destId="{ACFCFD85-610C-4C68-97E4-198108E39336}" srcOrd="0" destOrd="0" presId="urn:microsoft.com/office/officeart/2005/8/layout/hierarchy6"/>
    <dgm:cxn modelId="{FF13782D-16C4-45C7-BB04-22CB0F5C310C}" type="presOf" srcId="{BF91500C-BBBC-409F-9C51-10EE187C037E}" destId="{80BEA30C-B84A-494B-B353-2FCA075A3C6A}" srcOrd="0" destOrd="0" presId="urn:microsoft.com/office/officeart/2005/8/layout/hierarchy6"/>
    <dgm:cxn modelId="{CB26849C-3869-41ED-A9C5-A617B021E787}" type="presOf" srcId="{3A346293-E670-4444-8ED8-B291D4692B34}" destId="{5A54A7ED-F899-4ACC-B349-A4CE5DD9522F}" srcOrd="0" destOrd="0" presId="urn:microsoft.com/office/officeart/2005/8/layout/hierarchy6"/>
    <dgm:cxn modelId="{3B4121E2-D06B-4842-A587-E37F1D389CAE}" type="presOf" srcId="{704973B4-B62F-4E06-BC1C-A37BA4579FC4}" destId="{CC39DC9A-8EE2-4F0B-B871-5042729E030A}" srcOrd="1" destOrd="0" presId="urn:microsoft.com/office/officeart/2005/8/layout/hierarchy6"/>
    <dgm:cxn modelId="{EB7BA167-6AFD-4538-A869-54D0FF7D227A}" srcId="{B90E6CA3-1E6C-4CDA-B52F-1BB2467F63A5}" destId="{C0FC89D0-ED88-47AB-AAD7-E123012EFEC5}" srcOrd="1" destOrd="0" parTransId="{356BFEC2-CE15-4FBE-A4A1-0B80A5553B49}" sibTransId="{7F5096B0-AF71-4B02-9426-93B239B05316}"/>
    <dgm:cxn modelId="{8FD9FC8B-D12D-4E32-88AE-FD919B66B32A}" srcId="{BF91500C-BBBC-409F-9C51-10EE187C037E}" destId="{C711BE50-CFD9-4BD1-B3D0-60626A96D2D9}" srcOrd="0" destOrd="0" parTransId="{E50C4DE4-5EC4-45CD-B781-F0A383B7F2AF}" sibTransId="{A86F99E8-AA26-4E2A-8E34-F6AE7E20FD1B}"/>
    <dgm:cxn modelId="{C995D684-6C34-4724-8811-FFE865B70A6E}" type="presOf" srcId="{2FC25C45-FB31-4AC9-8EB0-3A99601FF7AD}" destId="{4492417A-2C01-49FF-8801-4C8FEF938EDD}" srcOrd="0" destOrd="0" presId="urn:microsoft.com/office/officeart/2005/8/layout/hierarchy6"/>
    <dgm:cxn modelId="{6660460C-2B43-44C4-9D15-A7D86DFBF5DC}" type="presOf" srcId="{63299A5B-308D-4855-A7D1-7D5B4491F75A}" destId="{BD7B4871-5B0A-4923-ADBC-D338C225A368}" srcOrd="0" destOrd="0" presId="urn:microsoft.com/office/officeart/2005/8/layout/hierarchy6"/>
    <dgm:cxn modelId="{E2E743A7-F8B4-49BF-B3EE-041F68F59914}" type="presOf" srcId="{704973B4-B62F-4E06-BC1C-A37BA4579FC4}" destId="{5EFFCCFB-5AF6-499D-87E0-0DC70F42F2F6}" srcOrd="0" destOrd="0" presId="urn:microsoft.com/office/officeart/2005/8/layout/hierarchy6"/>
    <dgm:cxn modelId="{A247E2D4-B7D3-4B22-849F-14F735EBE2DD}" srcId="{A2B787CC-BFB5-4587-BC6B-EA278CE95D42}" destId="{AE1F9252-AB96-47CD-82A2-FF000D9EB6F4}" srcOrd="0" destOrd="0" parTransId="{A0815741-EDB4-4A35-828A-9343A0D8B855}" sibTransId="{EAAA423D-61F0-49A2-B5E3-B8641C18A3F5}"/>
    <dgm:cxn modelId="{BE13039F-B17C-4524-93BA-F8B8D9A7A2F7}" type="presOf" srcId="{F5921F16-09D3-4706-A62A-CD7F2CF104EE}" destId="{AF143103-B7BB-437B-AA99-864F6D3524D5}" srcOrd="0" destOrd="0" presId="urn:microsoft.com/office/officeart/2005/8/layout/hierarchy6"/>
    <dgm:cxn modelId="{57D81348-D3A8-4A17-829F-E2F8B0EF4D34}" type="presOf" srcId="{26DC787B-9FFB-4C9A-ADF9-33715608FB92}" destId="{3C507778-46ED-478D-9E12-51935E9E93CB}" srcOrd="0" destOrd="0" presId="urn:microsoft.com/office/officeart/2005/8/layout/hierarchy6"/>
    <dgm:cxn modelId="{67AFF4D5-D190-428A-A8BF-4222CB347FFA}" srcId="{AE1F9252-AB96-47CD-82A2-FF000D9EB6F4}" destId="{493ADE87-9D37-4DF7-AD79-A59DAE7AD72C}" srcOrd="0" destOrd="0" parTransId="{B2E78F8B-05B5-43DC-903F-F03AE88DC09E}" sibTransId="{8FF8A3A7-1CDA-4F82-A4BB-2401F7A0028D}"/>
    <dgm:cxn modelId="{401A791E-CE70-47B4-AF40-F2D9EA478B00}" type="presOf" srcId="{ACC0B0E9-E6BD-485A-A089-89BC7D3E1BB7}" destId="{559E469F-0076-4B4E-8C81-1F8F83A5C2B1}" srcOrd="0" destOrd="0" presId="urn:microsoft.com/office/officeart/2005/8/layout/hierarchy6"/>
    <dgm:cxn modelId="{E322F3A0-8CB3-46B5-B406-3E8492B49AF2}" type="presParOf" srcId="{70A6CF59-4B59-483B-BD59-50C15CD05C57}" destId="{8C38A156-9460-4A3A-8F1B-3E61108ABBB7}" srcOrd="0" destOrd="0" presId="urn:microsoft.com/office/officeart/2005/8/layout/hierarchy6"/>
    <dgm:cxn modelId="{DB3D3A1B-E05C-4611-AFA0-25F92819A6FE}" type="presParOf" srcId="{8C38A156-9460-4A3A-8F1B-3E61108ABBB7}" destId="{B9AAFE6B-37EA-4BDB-A4EF-E8FC7A3D15E4}" srcOrd="0" destOrd="0" presId="urn:microsoft.com/office/officeart/2005/8/layout/hierarchy6"/>
    <dgm:cxn modelId="{6072516A-9D97-433C-B60D-1214FA880F3F}" type="presParOf" srcId="{8C38A156-9460-4A3A-8F1B-3E61108ABBB7}" destId="{3B738641-174C-4E0C-9E5C-030A86F2D70D}" srcOrd="1" destOrd="0" presId="urn:microsoft.com/office/officeart/2005/8/layout/hierarchy6"/>
    <dgm:cxn modelId="{6206C790-5C83-4A94-9615-8B1917436D6D}" type="presParOf" srcId="{3B738641-174C-4E0C-9E5C-030A86F2D70D}" destId="{B0D5A6EE-BC56-4733-9B61-9BB0EED01A7E}" srcOrd="0" destOrd="0" presId="urn:microsoft.com/office/officeart/2005/8/layout/hierarchy6"/>
    <dgm:cxn modelId="{02D8191D-217D-4EAE-B8CB-229B3F77BC6E}" type="presParOf" srcId="{B0D5A6EE-BC56-4733-9B61-9BB0EED01A7E}" destId="{D134F2DA-B0C8-4BD5-889D-F31094A54F72}" srcOrd="0" destOrd="0" presId="urn:microsoft.com/office/officeart/2005/8/layout/hierarchy6"/>
    <dgm:cxn modelId="{67C6A607-720F-48CE-AF8C-FE7FF9B2FA46}" type="presParOf" srcId="{B0D5A6EE-BC56-4733-9B61-9BB0EED01A7E}" destId="{322FE26C-92F1-430D-8122-CDF9F682CBA7}" srcOrd="1" destOrd="0" presId="urn:microsoft.com/office/officeart/2005/8/layout/hierarchy6"/>
    <dgm:cxn modelId="{5DB7727E-75B9-4EB2-9D32-4615BF40E169}" type="presParOf" srcId="{322FE26C-92F1-430D-8122-CDF9F682CBA7}" destId="{DE3FF23B-0BF5-477D-B294-AA8F807E4167}" srcOrd="0" destOrd="0" presId="urn:microsoft.com/office/officeart/2005/8/layout/hierarchy6"/>
    <dgm:cxn modelId="{9E039315-431B-41CA-AC02-5603F155B3FD}" type="presParOf" srcId="{322FE26C-92F1-430D-8122-CDF9F682CBA7}" destId="{D92649F6-44F9-47EF-BFCF-0A9172372534}" srcOrd="1" destOrd="0" presId="urn:microsoft.com/office/officeart/2005/8/layout/hierarchy6"/>
    <dgm:cxn modelId="{03289C19-20D8-42A2-9EEA-4BA8B7E38066}" type="presParOf" srcId="{D92649F6-44F9-47EF-BFCF-0A9172372534}" destId="{6299D5F2-9260-4191-89CF-92C2D43493BB}" srcOrd="0" destOrd="0" presId="urn:microsoft.com/office/officeart/2005/8/layout/hierarchy6"/>
    <dgm:cxn modelId="{5CBF6D3F-2E46-439E-AC30-81CC7B290A56}" type="presParOf" srcId="{D92649F6-44F9-47EF-BFCF-0A9172372534}" destId="{BE5B77F7-0396-46ED-902B-1C92815E585C}" srcOrd="1" destOrd="0" presId="urn:microsoft.com/office/officeart/2005/8/layout/hierarchy6"/>
    <dgm:cxn modelId="{88A1E818-0D4F-48B8-AF7B-CB30F82A2CEA}" type="presParOf" srcId="{BE5B77F7-0396-46ED-902B-1C92815E585C}" destId="{58C4AFFC-60F8-47D8-82AD-403563F6162D}" srcOrd="0" destOrd="0" presId="urn:microsoft.com/office/officeart/2005/8/layout/hierarchy6"/>
    <dgm:cxn modelId="{9958ABB5-030A-43C0-84F4-5CE4EB5E9210}" type="presParOf" srcId="{BE5B77F7-0396-46ED-902B-1C92815E585C}" destId="{56FE8126-030D-435C-A374-749B852F10AE}" srcOrd="1" destOrd="0" presId="urn:microsoft.com/office/officeart/2005/8/layout/hierarchy6"/>
    <dgm:cxn modelId="{CF4710DE-5F33-4766-9543-6DD8D746FAAA}" type="presParOf" srcId="{56FE8126-030D-435C-A374-749B852F10AE}" destId="{93153F6A-4558-467B-BC3F-BEE9E1E6AE3B}" srcOrd="0" destOrd="0" presId="urn:microsoft.com/office/officeart/2005/8/layout/hierarchy6"/>
    <dgm:cxn modelId="{475CDD0F-F127-4C31-A4F3-76814793AD84}" type="presParOf" srcId="{56FE8126-030D-435C-A374-749B852F10AE}" destId="{B45C037F-E80F-4F36-8B46-B6AA211181E3}" srcOrd="1" destOrd="0" presId="urn:microsoft.com/office/officeart/2005/8/layout/hierarchy6"/>
    <dgm:cxn modelId="{9F810C92-6B33-41B5-A62B-F90E80C59B0F}" type="presParOf" srcId="{322FE26C-92F1-430D-8122-CDF9F682CBA7}" destId="{BF9B9750-72AF-4B0F-8CF2-94DF949D16F5}" srcOrd="2" destOrd="0" presId="urn:microsoft.com/office/officeart/2005/8/layout/hierarchy6"/>
    <dgm:cxn modelId="{62BEA92F-7B2E-4B61-AFAD-D2C254E192EF}" type="presParOf" srcId="{322FE26C-92F1-430D-8122-CDF9F682CBA7}" destId="{F78D964E-491B-4752-B759-20B8C387ED85}" srcOrd="3" destOrd="0" presId="urn:microsoft.com/office/officeart/2005/8/layout/hierarchy6"/>
    <dgm:cxn modelId="{083A94CD-9C5B-4E86-AE57-4725010D59B3}" type="presParOf" srcId="{F78D964E-491B-4752-B759-20B8C387ED85}" destId="{5A54A7ED-F899-4ACC-B349-A4CE5DD9522F}" srcOrd="0" destOrd="0" presId="urn:microsoft.com/office/officeart/2005/8/layout/hierarchy6"/>
    <dgm:cxn modelId="{D9247AE8-B115-4468-8C93-CBA55F9131C5}" type="presParOf" srcId="{F78D964E-491B-4752-B759-20B8C387ED85}" destId="{EA2065FA-0225-4451-A2E4-0224300A7B0D}" srcOrd="1" destOrd="0" presId="urn:microsoft.com/office/officeart/2005/8/layout/hierarchy6"/>
    <dgm:cxn modelId="{7F563A6E-9360-4F48-BF88-9EF4C2FB0FA1}" type="presParOf" srcId="{EA2065FA-0225-4451-A2E4-0224300A7B0D}" destId="{8DA93576-3FA9-4F90-89AB-D1295529FD9B}" srcOrd="0" destOrd="0" presId="urn:microsoft.com/office/officeart/2005/8/layout/hierarchy6"/>
    <dgm:cxn modelId="{6AC05D09-336A-4DF4-A806-6C0A07FC381C}" type="presParOf" srcId="{EA2065FA-0225-4451-A2E4-0224300A7B0D}" destId="{8F0F2BBF-E0EC-437C-A4D7-25049BDF4FF7}" srcOrd="1" destOrd="0" presId="urn:microsoft.com/office/officeart/2005/8/layout/hierarchy6"/>
    <dgm:cxn modelId="{437605DB-2191-42C4-B69D-E43664BFE4FE}" type="presParOf" srcId="{8F0F2BBF-E0EC-437C-A4D7-25049BDF4FF7}" destId="{E75CCE58-7B1B-4850-BC5A-3FC9B0E5E404}" srcOrd="0" destOrd="0" presId="urn:microsoft.com/office/officeart/2005/8/layout/hierarchy6"/>
    <dgm:cxn modelId="{450460AF-1058-45B8-AC3E-47649585E0EA}" type="presParOf" srcId="{8F0F2BBF-E0EC-437C-A4D7-25049BDF4FF7}" destId="{CAB5B31D-CE7F-4113-840F-D3145F94A5F1}" srcOrd="1" destOrd="0" presId="urn:microsoft.com/office/officeart/2005/8/layout/hierarchy6"/>
    <dgm:cxn modelId="{D5384C6C-B299-4C2D-A306-790F8A93D806}" type="presParOf" srcId="{322FE26C-92F1-430D-8122-CDF9F682CBA7}" destId="{AF143103-B7BB-437B-AA99-864F6D3524D5}" srcOrd="4" destOrd="0" presId="urn:microsoft.com/office/officeart/2005/8/layout/hierarchy6"/>
    <dgm:cxn modelId="{F8AA39F3-BD47-449D-AC74-0B6F2C5A6354}" type="presParOf" srcId="{322FE26C-92F1-430D-8122-CDF9F682CBA7}" destId="{DC8E9D52-3906-4F2F-AB40-854B9B69262E}" srcOrd="5" destOrd="0" presId="urn:microsoft.com/office/officeart/2005/8/layout/hierarchy6"/>
    <dgm:cxn modelId="{D352F0FC-3846-443B-BC3E-EDC9E63DE29A}" type="presParOf" srcId="{DC8E9D52-3906-4F2F-AB40-854B9B69262E}" destId="{80BEA30C-B84A-494B-B353-2FCA075A3C6A}" srcOrd="0" destOrd="0" presId="urn:microsoft.com/office/officeart/2005/8/layout/hierarchy6"/>
    <dgm:cxn modelId="{026A83D3-8CF2-4BCD-970E-A0B36D0809CE}" type="presParOf" srcId="{DC8E9D52-3906-4F2F-AB40-854B9B69262E}" destId="{01CF2FBA-F0FD-492C-8322-D365A7E6EADC}" srcOrd="1" destOrd="0" presId="urn:microsoft.com/office/officeart/2005/8/layout/hierarchy6"/>
    <dgm:cxn modelId="{D20ADEB8-7A0B-44C9-932B-F54ABEB4A830}" type="presParOf" srcId="{01CF2FBA-F0FD-492C-8322-D365A7E6EADC}" destId="{093EAA34-6D29-4880-ABF2-F44E0D5242C8}" srcOrd="0" destOrd="0" presId="urn:microsoft.com/office/officeart/2005/8/layout/hierarchy6"/>
    <dgm:cxn modelId="{A14666B0-B6A1-4F5F-A8C1-1A0A53E77193}" type="presParOf" srcId="{01CF2FBA-F0FD-492C-8322-D365A7E6EADC}" destId="{E8CF79DD-3E0C-48A2-8FE0-5EE5E4AC1E2C}" srcOrd="1" destOrd="0" presId="urn:microsoft.com/office/officeart/2005/8/layout/hierarchy6"/>
    <dgm:cxn modelId="{E5245B35-C085-4B3B-8B70-980C5CDCA97A}" type="presParOf" srcId="{E8CF79DD-3E0C-48A2-8FE0-5EE5E4AC1E2C}" destId="{C7253CD9-A177-409E-9470-F1E33DB523A9}" srcOrd="0" destOrd="0" presId="urn:microsoft.com/office/officeart/2005/8/layout/hierarchy6"/>
    <dgm:cxn modelId="{09EA3D71-A745-4BB1-AADD-6734A1C74288}" type="presParOf" srcId="{E8CF79DD-3E0C-48A2-8FE0-5EE5E4AC1E2C}" destId="{BCCA6C7F-FC95-4490-84E7-18AF0F3D4C92}" srcOrd="1" destOrd="0" presId="urn:microsoft.com/office/officeart/2005/8/layout/hierarchy6"/>
    <dgm:cxn modelId="{CAA78B76-2A09-49E7-BCD2-C0514F92EE8B}" type="presParOf" srcId="{01CF2FBA-F0FD-492C-8322-D365A7E6EADC}" destId="{BD7B4871-5B0A-4923-ADBC-D338C225A368}" srcOrd="2" destOrd="0" presId="urn:microsoft.com/office/officeart/2005/8/layout/hierarchy6"/>
    <dgm:cxn modelId="{F77D7641-DBB1-402A-89EB-EF5B2C182ECB}" type="presParOf" srcId="{01CF2FBA-F0FD-492C-8322-D365A7E6EADC}" destId="{0C041B71-143E-491A-ABA7-36058700C72E}" srcOrd="3" destOrd="0" presId="urn:microsoft.com/office/officeart/2005/8/layout/hierarchy6"/>
    <dgm:cxn modelId="{B7C9B854-2136-49F3-98FC-451926BBC898}" type="presParOf" srcId="{0C041B71-143E-491A-ABA7-36058700C72E}" destId="{ACFCFD85-610C-4C68-97E4-198108E39336}" srcOrd="0" destOrd="0" presId="urn:microsoft.com/office/officeart/2005/8/layout/hierarchy6"/>
    <dgm:cxn modelId="{19CA1EE8-8EB4-489A-8F1E-67A5567FA579}" type="presParOf" srcId="{0C041B71-143E-491A-ABA7-36058700C72E}" destId="{5ECACF7D-F8FF-479B-A15B-C88AA0BB626D}" srcOrd="1" destOrd="0" presId="urn:microsoft.com/office/officeart/2005/8/layout/hierarchy6"/>
    <dgm:cxn modelId="{2FECBEDE-BE27-489A-B867-B43816B27AE8}" type="presParOf" srcId="{322FE26C-92F1-430D-8122-CDF9F682CBA7}" destId="{D6F1DDD3-C4F4-4213-9E16-0974BE8D6C19}" srcOrd="6" destOrd="0" presId="urn:microsoft.com/office/officeart/2005/8/layout/hierarchy6"/>
    <dgm:cxn modelId="{843EE8A6-A80D-4B19-9522-AE1060A45C28}" type="presParOf" srcId="{322FE26C-92F1-430D-8122-CDF9F682CBA7}" destId="{8C202696-A836-4E6D-9503-5F718E52776B}" srcOrd="7" destOrd="0" presId="urn:microsoft.com/office/officeart/2005/8/layout/hierarchy6"/>
    <dgm:cxn modelId="{79D0519E-2610-4A74-8C77-D6D740A126C3}" type="presParOf" srcId="{8C202696-A836-4E6D-9503-5F718E52776B}" destId="{B6B99BC1-ED8A-4F27-B2D4-29838122C558}" srcOrd="0" destOrd="0" presId="urn:microsoft.com/office/officeart/2005/8/layout/hierarchy6"/>
    <dgm:cxn modelId="{726F574D-7B99-42DE-AB7F-81154820CC5C}" type="presParOf" srcId="{8C202696-A836-4E6D-9503-5F718E52776B}" destId="{5A2F03A3-B8FB-48BC-9F7C-1C15BB4E0DBE}" srcOrd="1" destOrd="0" presId="urn:microsoft.com/office/officeart/2005/8/layout/hierarchy6"/>
    <dgm:cxn modelId="{5A54454F-D3A6-4357-A74A-EF5D5CD3FFA5}" type="presParOf" srcId="{5A2F03A3-B8FB-48BC-9F7C-1C15BB4E0DBE}" destId="{01D28A20-DCBA-48A9-A4AC-F6CF873E86F4}" srcOrd="0" destOrd="0" presId="urn:microsoft.com/office/officeart/2005/8/layout/hierarchy6"/>
    <dgm:cxn modelId="{78582D00-8903-43C2-8068-261F8818D8A5}" type="presParOf" srcId="{5A2F03A3-B8FB-48BC-9F7C-1C15BB4E0DBE}" destId="{4B092341-B652-4AF4-B887-C15A8F63FE84}" srcOrd="1" destOrd="0" presId="urn:microsoft.com/office/officeart/2005/8/layout/hierarchy6"/>
    <dgm:cxn modelId="{728205C1-A8CD-43BF-8515-CD76FFC9F296}" type="presParOf" srcId="{4B092341-B652-4AF4-B887-C15A8F63FE84}" destId="{D3B6F5ED-C50F-4D88-86E7-32285FB13E1F}" srcOrd="0" destOrd="0" presId="urn:microsoft.com/office/officeart/2005/8/layout/hierarchy6"/>
    <dgm:cxn modelId="{B62E94E5-A566-4EC0-9068-559414E6F70D}" type="presParOf" srcId="{4B092341-B652-4AF4-B887-C15A8F63FE84}" destId="{1B488E7F-0F64-4D65-8C03-ACD2C401F45B}" srcOrd="1" destOrd="0" presId="urn:microsoft.com/office/officeart/2005/8/layout/hierarchy6"/>
    <dgm:cxn modelId="{F9F8C926-4495-4499-A076-2526913C06EB}" type="presParOf" srcId="{5A2F03A3-B8FB-48BC-9F7C-1C15BB4E0DBE}" destId="{24E6A523-DFF0-4C52-88C7-F1B7397D1E98}" srcOrd="2" destOrd="0" presId="urn:microsoft.com/office/officeart/2005/8/layout/hierarchy6"/>
    <dgm:cxn modelId="{003E6E5E-B225-4415-9E06-B14899105828}" type="presParOf" srcId="{5A2F03A3-B8FB-48BC-9F7C-1C15BB4E0DBE}" destId="{0BAD5090-2A0F-41BA-8225-2C6285B7D24E}" srcOrd="3" destOrd="0" presId="urn:microsoft.com/office/officeart/2005/8/layout/hierarchy6"/>
    <dgm:cxn modelId="{3F2D109E-7973-48DB-899F-EEF85234BE86}" type="presParOf" srcId="{0BAD5090-2A0F-41BA-8225-2C6285B7D24E}" destId="{C74F8C5C-885E-4EBE-825C-EEE94CE4685C}" srcOrd="0" destOrd="0" presId="urn:microsoft.com/office/officeart/2005/8/layout/hierarchy6"/>
    <dgm:cxn modelId="{2464CB46-5073-495F-B224-2BAF9F91FD41}" type="presParOf" srcId="{0BAD5090-2A0F-41BA-8225-2C6285B7D24E}" destId="{9D2A54B2-674A-4A4C-BEFE-BA8C8998CCF3}" srcOrd="1" destOrd="0" presId="urn:microsoft.com/office/officeart/2005/8/layout/hierarchy6"/>
    <dgm:cxn modelId="{83F5718D-73BB-44BB-894B-EF235668F53E}" type="presParOf" srcId="{322FE26C-92F1-430D-8122-CDF9F682CBA7}" destId="{DA2E024B-69C4-4355-A3A8-7D5210124787}" srcOrd="8" destOrd="0" presId="urn:microsoft.com/office/officeart/2005/8/layout/hierarchy6"/>
    <dgm:cxn modelId="{4ED4AD66-E0F2-409B-9972-676380E4AE2A}" type="presParOf" srcId="{322FE26C-92F1-430D-8122-CDF9F682CBA7}" destId="{CEC37B25-373A-4659-96D4-849B3684E2BD}" srcOrd="9" destOrd="0" presId="urn:microsoft.com/office/officeart/2005/8/layout/hierarchy6"/>
    <dgm:cxn modelId="{94AD6195-26E5-4AEB-A4A9-1411DA99D33B}" type="presParOf" srcId="{CEC37B25-373A-4659-96D4-849B3684E2BD}" destId="{C60C78D6-CDF0-4199-9F74-B1D81B59FB9A}" srcOrd="0" destOrd="0" presId="urn:microsoft.com/office/officeart/2005/8/layout/hierarchy6"/>
    <dgm:cxn modelId="{A527267E-B2D3-4A37-8BFD-40EFD3B8987D}" type="presParOf" srcId="{CEC37B25-373A-4659-96D4-849B3684E2BD}" destId="{BE9D2E42-AB8E-4ACE-AC18-299EE66A1996}" srcOrd="1" destOrd="0" presId="urn:microsoft.com/office/officeart/2005/8/layout/hierarchy6"/>
    <dgm:cxn modelId="{2097ED7F-68EF-4C14-A536-53B505432CB9}" type="presParOf" srcId="{BE9D2E42-AB8E-4ACE-AC18-299EE66A1996}" destId="{1E3A30F8-69A7-4B2E-958F-654E060EA288}" srcOrd="0" destOrd="0" presId="urn:microsoft.com/office/officeart/2005/8/layout/hierarchy6"/>
    <dgm:cxn modelId="{15F73CD2-BC88-4C8E-B80D-298EE4D37E7F}" type="presParOf" srcId="{BE9D2E42-AB8E-4ACE-AC18-299EE66A1996}" destId="{0C7AA48A-66A5-4CF3-93E4-1663D68291B6}" srcOrd="1" destOrd="0" presId="urn:microsoft.com/office/officeart/2005/8/layout/hierarchy6"/>
    <dgm:cxn modelId="{4C8612B8-E3A1-4A76-9E60-CC01CCCD06EF}" type="presParOf" srcId="{0C7AA48A-66A5-4CF3-93E4-1663D68291B6}" destId="{559E469F-0076-4B4E-8C81-1F8F83A5C2B1}" srcOrd="0" destOrd="0" presId="urn:microsoft.com/office/officeart/2005/8/layout/hierarchy6"/>
    <dgm:cxn modelId="{311B4D00-6301-4CBF-A00A-5F499FB011E9}" type="presParOf" srcId="{0C7AA48A-66A5-4CF3-93E4-1663D68291B6}" destId="{1C1F021C-2095-4022-885B-3B772A422264}" srcOrd="1" destOrd="0" presId="urn:microsoft.com/office/officeart/2005/8/layout/hierarchy6"/>
    <dgm:cxn modelId="{5A4AED2E-5C7C-413D-B1DB-A70798496ED9}" type="presParOf" srcId="{BE9D2E42-AB8E-4ACE-AC18-299EE66A1996}" destId="{27E8E283-3376-4DB2-BAB0-413D9468056B}" srcOrd="2" destOrd="0" presId="urn:microsoft.com/office/officeart/2005/8/layout/hierarchy6"/>
    <dgm:cxn modelId="{CCD087EE-3D78-47D3-9D41-A70F96031154}" type="presParOf" srcId="{BE9D2E42-AB8E-4ACE-AC18-299EE66A1996}" destId="{E706408C-D3E1-4887-A18F-83AD72D1EBC6}" srcOrd="3" destOrd="0" presId="urn:microsoft.com/office/officeart/2005/8/layout/hierarchy6"/>
    <dgm:cxn modelId="{08D952A5-10A3-4000-BC6D-90C8CD30C612}" type="presParOf" srcId="{E706408C-D3E1-4887-A18F-83AD72D1EBC6}" destId="{3C507778-46ED-478D-9E12-51935E9E93CB}" srcOrd="0" destOrd="0" presId="urn:microsoft.com/office/officeart/2005/8/layout/hierarchy6"/>
    <dgm:cxn modelId="{9337A6E0-3ADC-4D72-BC47-ACBBFAD819A5}" type="presParOf" srcId="{E706408C-D3E1-4887-A18F-83AD72D1EBC6}" destId="{0F4FFCD0-D8C6-4505-8D5A-55AEC6EBB1A4}" srcOrd="1" destOrd="0" presId="urn:microsoft.com/office/officeart/2005/8/layout/hierarchy6"/>
    <dgm:cxn modelId="{7254F74D-5123-49AD-8E06-86BE5C1EBF6C}" type="presParOf" srcId="{BE9D2E42-AB8E-4ACE-AC18-299EE66A1996}" destId="{9883CF45-D945-4834-A12B-EDAE33037296}" srcOrd="4" destOrd="0" presId="urn:microsoft.com/office/officeart/2005/8/layout/hierarchy6"/>
    <dgm:cxn modelId="{ACC224CD-928B-4243-ADDA-F9F51D72D2DD}" type="presParOf" srcId="{BE9D2E42-AB8E-4ACE-AC18-299EE66A1996}" destId="{598ACC8B-76F0-49C8-864D-F46DDAD81F8A}" srcOrd="5" destOrd="0" presId="urn:microsoft.com/office/officeart/2005/8/layout/hierarchy6"/>
    <dgm:cxn modelId="{3B819ABA-59FE-4716-B072-92F6BA1E0F74}" type="presParOf" srcId="{598ACC8B-76F0-49C8-864D-F46DDAD81F8A}" destId="{A6F31496-8588-4DAC-B99A-2DDF053471EC}" srcOrd="0" destOrd="0" presId="urn:microsoft.com/office/officeart/2005/8/layout/hierarchy6"/>
    <dgm:cxn modelId="{ED45EF44-18EF-4071-B86A-55C81BF56620}" type="presParOf" srcId="{598ACC8B-76F0-49C8-864D-F46DDAD81F8A}" destId="{EF0A15C3-D248-4E02-9D03-6E1C66E8DD30}" srcOrd="1" destOrd="0" presId="urn:microsoft.com/office/officeart/2005/8/layout/hierarchy6"/>
    <dgm:cxn modelId="{89E53FE3-2A63-43B9-89DE-F535C3992CD1}" type="presParOf" srcId="{70A6CF59-4B59-483B-BD59-50C15CD05C57}" destId="{E2C28131-5136-4E8B-8738-E00E8435CC5F}" srcOrd="1" destOrd="0" presId="urn:microsoft.com/office/officeart/2005/8/layout/hierarchy6"/>
    <dgm:cxn modelId="{D565C8A1-D7E0-421C-B9C7-07468AAB0151}" type="presParOf" srcId="{E2C28131-5136-4E8B-8738-E00E8435CC5F}" destId="{CA5C0B9B-D265-4013-9794-A3F7D0138866}" srcOrd="0" destOrd="0" presId="urn:microsoft.com/office/officeart/2005/8/layout/hierarchy6"/>
    <dgm:cxn modelId="{BBFEAB41-1DDC-4234-9067-0D6F689441BD}" type="presParOf" srcId="{CA5C0B9B-D265-4013-9794-A3F7D0138866}" destId="{7ED1A2D3-3FA8-4930-8C58-D9952D0A2882}" srcOrd="0" destOrd="0" presId="urn:microsoft.com/office/officeart/2005/8/layout/hierarchy6"/>
    <dgm:cxn modelId="{976229AA-693D-42D7-8AE9-633967D754B4}" type="presParOf" srcId="{CA5C0B9B-D265-4013-9794-A3F7D0138866}" destId="{08A66BBE-BA03-4F41-8278-8F45D362A84C}" srcOrd="1" destOrd="0" presId="urn:microsoft.com/office/officeart/2005/8/layout/hierarchy6"/>
    <dgm:cxn modelId="{252B4B6B-512F-45B4-9DBA-8CA3FCCF6E44}" type="presParOf" srcId="{E2C28131-5136-4E8B-8738-E00E8435CC5F}" destId="{A984A37E-086B-4A37-96C3-02657262A3A3}" srcOrd="1" destOrd="0" presId="urn:microsoft.com/office/officeart/2005/8/layout/hierarchy6"/>
    <dgm:cxn modelId="{E7840DBD-92B3-4825-BDAE-C2F480E5B1AA}" type="presParOf" srcId="{A984A37E-086B-4A37-96C3-02657262A3A3}" destId="{3CC6B9C3-6E77-4397-952D-E32ADC9011FF}" srcOrd="0" destOrd="0" presId="urn:microsoft.com/office/officeart/2005/8/layout/hierarchy6"/>
    <dgm:cxn modelId="{8C66D260-77C4-4A22-A509-5DD5131E0453}" type="presParOf" srcId="{E2C28131-5136-4E8B-8738-E00E8435CC5F}" destId="{5D30C3BD-97FF-4B23-BB4B-33A2ABF9D739}" srcOrd="2" destOrd="0" presId="urn:microsoft.com/office/officeart/2005/8/layout/hierarchy6"/>
    <dgm:cxn modelId="{386BB0B8-CB1B-43F8-A530-FB85F828F7E5}" type="presParOf" srcId="{5D30C3BD-97FF-4B23-BB4B-33A2ABF9D739}" destId="{4492417A-2C01-49FF-8801-4C8FEF938EDD}" srcOrd="0" destOrd="0" presId="urn:microsoft.com/office/officeart/2005/8/layout/hierarchy6"/>
    <dgm:cxn modelId="{2068D040-4489-4634-A434-3546C57F9528}" type="presParOf" srcId="{5D30C3BD-97FF-4B23-BB4B-33A2ABF9D739}" destId="{BF4BD883-8652-4D0B-AB75-6F50AF67721F}" srcOrd="1" destOrd="0" presId="urn:microsoft.com/office/officeart/2005/8/layout/hierarchy6"/>
    <dgm:cxn modelId="{7F5AC718-0EEE-4071-83A7-E8D23FC1037B}" type="presParOf" srcId="{E2C28131-5136-4E8B-8738-E00E8435CC5F}" destId="{FF282789-B70C-4131-BC0C-9CD9411C4E24}" srcOrd="3" destOrd="0" presId="urn:microsoft.com/office/officeart/2005/8/layout/hierarchy6"/>
    <dgm:cxn modelId="{E254E87C-12BB-4D84-91FF-B02270336F6C}" type="presParOf" srcId="{FF282789-B70C-4131-BC0C-9CD9411C4E24}" destId="{041B7A9E-5A97-4B6C-A03D-E6CC69C913B0}" srcOrd="0" destOrd="0" presId="urn:microsoft.com/office/officeart/2005/8/layout/hierarchy6"/>
    <dgm:cxn modelId="{40D61081-0110-49EF-AF1F-DB6F58F6B653}" type="presParOf" srcId="{E2C28131-5136-4E8B-8738-E00E8435CC5F}" destId="{A96D69A8-0A2B-4FB5-8CAB-5F1F78882F68}" srcOrd="4" destOrd="0" presId="urn:microsoft.com/office/officeart/2005/8/layout/hierarchy6"/>
    <dgm:cxn modelId="{98B1CBC7-7D65-47E7-9594-4B5684DEAF8C}" type="presParOf" srcId="{A96D69A8-0A2B-4FB5-8CAB-5F1F78882F68}" destId="{5EFFCCFB-5AF6-499D-87E0-0DC70F42F2F6}" srcOrd="0" destOrd="0" presId="urn:microsoft.com/office/officeart/2005/8/layout/hierarchy6"/>
    <dgm:cxn modelId="{40245188-C464-4D03-A860-30CB4F13BCCF}" type="presParOf" srcId="{A96D69A8-0A2B-4FB5-8CAB-5F1F78882F68}" destId="{CC39DC9A-8EE2-4F0B-B871-5042729E030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2A389A-8F1A-44C8-94BE-6CFC7885C9C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D06C3F-49DD-4FF3-9B13-0348C632F73A}">
      <dgm:prSet phldrT="[Text]"/>
      <dgm:spPr/>
      <dgm:t>
        <a:bodyPr/>
        <a:lstStyle/>
        <a:p>
          <a:r>
            <a:rPr lang="en-US" dirty="0" smtClean="0"/>
            <a:t>Beer Type</a:t>
          </a:r>
          <a:endParaRPr lang="en-US" dirty="0"/>
        </a:p>
      </dgm:t>
    </dgm:pt>
    <dgm:pt modelId="{9E446D62-EBEA-461E-A7CB-F8A14267334D}" type="parTrans" cxnId="{79C42B1D-477B-497C-8130-649B4D37F023}">
      <dgm:prSet/>
      <dgm:spPr/>
      <dgm:t>
        <a:bodyPr/>
        <a:lstStyle/>
        <a:p>
          <a:endParaRPr lang="en-US"/>
        </a:p>
      </dgm:t>
    </dgm:pt>
    <dgm:pt modelId="{3294A7D4-AB36-47D9-8DEA-174183C2C8CD}" type="sibTrans" cxnId="{79C42B1D-477B-497C-8130-649B4D37F023}">
      <dgm:prSet/>
      <dgm:spPr/>
      <dgm:t>
        <a:bodyPr/>
        <a:lstStyle/>
        <a:p>
          <a:endParaRPr lang="en-US"/>
        </a:p>
      </dgm:t>
    </dgm:pt>
    <dgm:pt modelId="{78A9683C-D550-4DA0-BF99-542CF25EC38F}">
      <dgm:prSet phldrT="[Text]"/>
      <dgm:spPr/>
      <dgm:t>
        <a:bodyPr/>
        <a:lstStyle/>
        <a:p>
          <a:r>
            <a:rPr lang="en-US" dirty="0" smtClean="0"/>
            <a:t>BJCP style guideline constants</a:t>
          </a:r>
          <a:endParaRPr lang="en-US" dirty="0"/>
        </a:p>
      </dgm:t>
    </dgm:pt>
    <dgm:pt modelId="{12A4EAD3-AD69-4539-BFA2-85C28681CE80}" type="parTrans" cxnId="{27C9B728-5550-42B9-B35D-C9460081F0D3}">
      <dgm:prSet/>
      <dgm:spPr/>
      <dgm:t>
        <a:bodyPr/>
        <a:lstStyle/>
        <a:p>
          <a:endParaRPr lang="en-US"/>
        </a:p>
      </dgm:t>
    </dgm:pt>
    <dgm:pt modelId="{B047CEE4-2361-4817-9269-2C8CB7FABC8D}" type="sibTrans" cxnId="{27C9B728-5550-42B9-B35D-C9460081F0D3}">
      <dgm:prSet/>
      <dgm:spPr/>
      <dgm:t>
        <a:bodyPr/>
        <a:lstStyle/>
        <a:p>
          <a:endParaRPr lang="en-US"/>
        </a:p>
      </dgm:t>
    </dgm:pt>
    <dgm:pt modelId="{6EDAA9C4-0119-4485-8043-1BC09D3669D8}">
      <dgm:prSet phldrT="[Text]"/>
      <dgm:spPr/>
      <dgm:t>
        <a:bodyPr/>
        <a:lstStyle/>
        <a:p>
          <a:r>
            <a:rPr lang="en-US" dirty="0" smtClean="0"/>
            <a:t>Brew kitchen system constants</a:t>
          </a:r>
          <a:endParaRPr lang="en-US" dirty="0"/>
        </a:p>
      </dgm:t>
    </dgm:pt>
    <dgm:pt modelId="{38697330-E1A5-4B42-A9F7-4DF6CED4F8D4}" type="parTrans" cxnId="{49C0B875-1A04-4207-A565-E84A68AB23A9}">
      <dgm:prSet/>
      <dgm:spPr/>
      <dgm:t>
        <a:bodyPr/>
        <a:lstStyle/>
        <a:p>
          <a:endParaRPr lang="en-US"/>
        </a:p>
      </dgm:t>
    </dgm:pt>
    <dgm:pt modelId="{74874D31-492B-49DF-BBC2-4C4265B83484}" type="sibTrans" cxnId="{49C0B875-1A04-4207-A565-E84A68AB23A9}">
      <dgm:prSet/>
      <dgm:spPr/>
      <dgm:t>
        <a:bodyPr/>
        <a:lstStyle/>
        <a:p>
          <a:endParaRPr lang="en-US"/>
        </a:p>
      </dgm:t>
    </dgm:pt>
    <dgm:pt modelId="{1FF42334-253C-489C-ACAA-8AE6D30A49AA}">
      <dgm:prSet phldrT="[Text]"/>
      <dgm:spPr/>
      <dgm:t>
        <a:bodyPr/>
        <a:lstStyle/>
        <a:p>
          <a:r>
            <a:rPr lang="en-US" dirty="0" err="1" smtClean="0"/>
            <a:t>Fermentables</a:t>
          </a:r>
          <a:endParaRPr lang="en-US" dirty="0"/>
        </a:p>
      </dgm:t>
    </dgm:pt>
    <dgm:pt modelId="{909F6642-8AC8-4AE9-A31B-FEFAF9AA2814}" type="parTrans" cxnId="{F0BD5E2D-F27F-46A6-8607-1DBD741EA6C2}">
      <dgm:prSet/>
      <dgm:spPr/>
      <dgm:t>
        <a:bodyPr/>
        <a:lstStyle/>
        <a:p>
          <a:endParaRPr lang="en-US"/>
        </a:p>
      </dgm:t>
    </dgm:pt>
    <dgm:pt modelId="{921555CE-25C2-4E49-9A1D-FBB80A3E5D0F}" type="sibTrans" cxnId="{F0BD5E2D-F27F-46A6-8607-1DBD741EA6C2}">
      <dgm:prSet/>
      <dgm:spPr/>
      <dgm:t>
        <a:bodyPr/>
        <a:lstStyle/>
        <a:p>
          <a:endParaRPr lang="en-US"/>
        </a:p>
      </dgm:t>
    </dgm:pt>
    <dgm:pt modelId="{090C5E70-2421-47B9-916E-5848C710596B}">
      <dgm:prSet phldrT="[Text]"/>
      <dgm:spPr/>
      <dgm:t>
        <a:bodyPr/>
        <a:lstStyle/>
        <a:p>
          <a:r>
            <a:rPr lang="en-US" dirty="0" smtClean="0"/>
            <a:t>Grain bill calculation</a:t>
          </a:r>
          <a:endParaRPr lang="en-US" dirty="0"/>
        </a:p>
      </dgm:t>
    </dgm:pt>
    <dgm:pt modelId="{CAB8B266-05F1-4B4B-A617-7CB9A73E08CC}" type="parTrans" cxnId="{5059FA3E-FC11-4262-8B12-DC5060A235CB}">
      <dgm:prSet/>
      <dgm:spPr/>
      <dgm:t>
        <a:bodyPr/>
        <a:lstStyle/>
        <a:p>
          <a:endParaRPr lang="en-US"/>
        </a:p>
      </dgm:t>
    </dgm:pt>
    <dgm:pt modelId="{E4BFD95F-A970-41DB-933E-D6C5CA4DE0C0}" type="sibTrans" cxnId="{5059FA3E-FC11-4262-8B12-DC5060A235CB}">
      <dgm:prSet/>
      <dgm:spPr/>
      <dgm:t>
        <a:bodyPr/>
        <a:lstStyle/>
        <a:p>
          <a:endParaRPr lang="en-US"/>
        </a:p>
      </dgm:t>
    </dgm:pt>
    <dgm:pt modelId="{20147F5E-128E-4526-9E92-2D0F56F16C93}">
      <dgm:prSet phldrT="[Text]"/>
      <dgm:spPr/>
      <dgm:t>
        <a:bodyPr/>
        <a:lstStyle/>
        <a:p>
          <a:r>
            <a:rPr lang="en-US" dirty="0" smtClean="0"/>
            <a:t>Yeast</a:t>
          </a:r>
          <a:endParaRPr lang="en-US" dirty="0"/>
        </a:p>
      </dgm:t>
    </dgm:pt>
    <dgm:pt modelId="{FB9B07E2-0850-4A63-B320-365A7900C056}" type="parTrans" cxnId="{7357ACAE-0423-4BD6-BFAD-1B000E96BBCD}">
      <dgm:prSet/>
      <dgm:spPr/>
      <dgm:t>
        <a:bodyPr/>
        <a:lstStyle/>
        <a:p>
          <a:endParaRPr lang="en-US"/>
        </a:p>
      </dgm:t>
    </dgm:pt>
    <dgm:pt modelId="{D0754A51-0BF1-4575-AEEB-2C84FC8AAA3D}" type="sibTrans" cxnId="{7357ACAE-0423-4BD6-BFAD-1B000E96BBCD}">
      <dgm:prSet/>
      <dgm:spPr/>
      <dgm:t>
        <a:bodyPr/>
        <a:lstStyle/>
        <a:p>
          <a:endParaRPr lang="en-US"/>
        </a:p>
      </dgm:t>
    </dgm:pt>
    <dgm:pt modelId="{3F0D3174-6AD9-48B1-A565-0397BB194620}">
      <dgm:prSet phldrT="[Text]"/>
      <dgm:spPr/>
      <dgm:t>
        <a:bodyPr/>
        <a:lstStyle/>
        <a:p>
          <a:r>
            <a:rPr lang="en-US" dirty="0" smtClean="0"/>
            <a:t>Yeast strain calculations</a:t>
          </a:r>
          <a:endParaRPr lang="en-US" dirty="0"/>
        </a:p>
      </dgm:t>
    </dgm:pt>
    <dgm:pt modelId="{D1D4368F-7159-49D3-9E0D-2FA885EE13EE}" type="parTrans" cxnId="{9CAF80FD-D13F-4091-988B-00706172EE19}">
      <dgm:prSet/>
      <dgm:spPr/>
      <dgm:t>
        <a:bodyPr/>
        <a:lstStyle/>
        <a:p>
          <a:endParaRPr lang="en-US"/>
        </a:p>
      </dgm:t>
    </dgm:pt>
    <dgm:pt modelId="{30742839-BE98-45D8-B07B-0C2A01008A77}" type="sibTrans" cxnId="{9CAF80FD-D13F-4091-988B-00706172EE19}">
      <dgm:prSet/>
      <dgm:spPr/>
      <dgm:t>
        <a:bodyPr/>
        <a:lstStyle/>
        <a:p>
          <a:endParaRPr lang="en-US"/>
        </a:p>
      </dgm:t>
    </dgm:pt>
    <dgm:pt modelId="{A099BD35-FB6C-473F-B02C-B0E68E0406B5}">
      <dgm:prSet/>
      <dgm:spPr/>
      <dgm:t>
        <a:bodyPr/>
        <a:lstStyle/>
        <a:p>
          <a:r>
            <a:rPr lang="en-US" dirty="0" smtClean="0"/>
            <a:t>Hops</a:t>
          </a:r>
          <a:endParaRPr lang="en-US" dirty="0"/>
        </a:p>
      </dgm:t>
    </dgm:pt>
    <dgm:pt modelId="{B51ED7F3-21EE-49AE-A446-26E397032D52}" type="parTrans" cxnId="{62383F13-F782-47A9-B2E8-EF68B318634A}">
      <dgm:prSet/>
      <dgm:spPr/>
      <dgm:t>
        <a:bodyPr/>
        <a:lstStyle/>
        <a:p>
          <a:endParaRPr lang="en-US"/>
        </a:p>
      </dgm:t>
    </dgm:pt>
    <dgm:pt modelId="{FC705B3D-D5DA-4FCE-9011-7225470BD6C8}" type="sibTrans" cxnId="{62383F13-F782-47A9-B2E8-EF68B318634A}">
      <dgm:prSet/>
      <dgm:spPr/>
      <dgm:t>
        <a:bodyPr/>
        <a:lstStyle/>
        <a:p>
          <a:endParaRPr lang="en-US"/>
        </a:p>
      </dgm:t>
    </dgm:pt>
    <dgm:pt modelId="{1468B217-A021-498B-ACBF-23C43504C3FF}">
      <dgm:prSet/>
      <dgm:spPr/>
      <dgm:t>
        <a:bodyPr/>
        <a:lstStyle/>
        <a:p>
          <a:r>
            <a:rPr lang="en-US" dirty="0" smtClean="0"/>
            <a:t>Mash</a:t>
          </a:r>
          <a:endParaRPr lang="en-US" dirty="0"/>
        </a:p>
      </dgm:t>
    </dgm:pt>
    <dgm:pt modelId="{7591A55F-3FC0-49EF-A1EB-32088F394467}" type="parTrans" cxnId="{8B8018F7-274B-42F8-B7A5-BD62B2AE5553}">
      <dgm:prSet/>
      <dgm:spPr/>
      <dgm:t>
        <a:bodyPr/>
        <a:lstStyle/>
        <a:p>
          <a:endParaRPr lang="en-US"/>
        </a:p>
      </dgm:t>
    </dgm:pt>
    <dgm:pt modelId="{766FF0FB-6F78-4231-9F36-E89DEFF2DBEC}" type="sibTrans" cxnId="{8B8018F7-274B-42F8-B7A5-BD62B2AE5553}">
      <dgm:prSet/>
      <dgm:spPr/>
      <dgm:t>
        <a:bodyPr/>
        <a:lstStyle/>
        <a:p>
          <a:endParaRPr lang="en-US"/>
        </a:p>
      </dgm:t>
    </dgm:pt>
    <dgm:pt modelId="{C578D69E-43DF-4006-A6BB-81CDF3DE023D}">
      <dgm:prSet/>
      <dgm:spPr/>
      <dgm:t>
        <a:bodyPr/>
        <a:lstStyle/>
        <a:p>
          <a:r>
            <a:rPr lang="en-US" dirty="0" smtClean="0"/>
            <a:t>Water</a:t>
          </a:r>
          <a:endParaRPr lang="en-US" dirty="0"/>
        </a:p>
      </dgm:t>
    </dgm:pt>
    <dgm:pt modelId="{5F1F200B-910A-4D84-9C03-FD5806DCA0B6}" type="parTrans" cxnId="{8DBEBFFA-6DBD-4FF5-B390-60F99052554A}">
      <dgm:prSet/>
      <dgm:spPr/>
      <dgm:t>
        <a:bodyPr/>
        <a:lstStyle/>
        <a:p>
          <a:endParaRPr lang="en-US"/>
        </a:p>
      </dgm:t>
    </dgm:pt>
    <dgm:pt modelId="{62542C41-1A50-4D0E-B01A-B3FEB306096D}" type="sibTrans" cxnId="{8DBEBFFA-6DBD-4FF5-B390-60F99052554A}">
      <dgm:prSet/>
      <dgm:spPr/>
      <dgm:t>
        <a:bodyPr/>
        <a:lstStyle/>
        <a:p>
          <a:endParaRPr lang="en-US"/>
        </a:p>
      </dgm:t>
    </dgm:pt>
    <dgm:pt modelId="{A98ADE03-060B-4231-9432-DE84CA7B8CFF}">
      <dgm:prSet/>
      <dgm:spPr/>
      <dgm:t>
        <a:bodyPr/>
        <a:lstStyle/>
        <a:p>
          <a:r>
            <a:rPr lang="en-US" dirty="0" smtClean="0"/>
            <a:t>Bittering hops</a:t>
          </a:r>
          <a:endParaRPr lang="en-US" dirty="0"/>
        </a:p>
      </dgm:t>
    </dgm:pt>
    <dgm:pt modelId="{358216CF-938E-44C5-A3B2-E2A9DF149B78}" type="parTrans" cxnId="{E2BEBE33-6D8A-425D-AFEF-163AD42F28B3}">
      <dgm:prSet/>
      <dgm:spPr/>
      <dgm:t>
        <a:bodyPr/>
        <a:lstStyle/>
        <a:p>
          <a:endParaRPr lang="en-US"/>
        </a:p>
      </dgm:t>
    </dgm:pt>
    <dgm:pt modelId="{610A1D00-E554-42AC-9417-0F252894085D}" type="sibTrans" cxnId="{E2BEBE33-6D8A-425D-AFEF-163AD42F28B3}">
      <dgm:prSet/>
      <dgm:spPr/>
      <dgm:t>
        <a:bodyPr/>
        <a:lstStyle/>
        <a:p>
          <a:endParaRPr lang="en-US"/>
        </a:p>
      </dgm:t>
    </dgm:pt>
    <dgm:pt modelId="{0B099494-0FE4-447E-91F9-FCC386975C64}">
      <dgm:prSet/>
      <dgm:spPr/>
      <dgm:t>
        <a:bodyPr/>
        <a:lstStyle/>
        <a:p>
          <a:r>
            <a:rPr lang="en-US" dirty="0" smtClean="0"/>
            <a:t>Aroma/Flavoring hops</a:t>
          </a:r>
          <a:endParaRPr lang="en-US" dirty="0"/>
        </a:p>
      </dgm:t>
    </dgm:pt>
    <dgm:pt modelId="{DAA4BDF2-87EF-427A-B3A4-5D221BA1ADC9}" type="parTrans" cxnId="{0D9187BF-571D-4B62-9973-EDD227F3FBD1}">
      <dgm:prSet/>
      <dgm:spPr/>
      <dgm:t>
        <a:bodyPr/>
        <a:lstStyle/>
        <a:p>
          <a:endParaRPr lang="en-US"/>
        </a:p>
      </dgm:t>
    </dgm:pt>
    <dgm:pt modelId="{E0ADD425-2CB2-486F-B20E-C152281C1D7D}" type="sibTrans" cxnId="{0D9187BF-571D-4B62-9973-EDD227F3FBD1}">
      <dgm:prSet/>
      <dgm:spPr/>
      <dgm:t>
        <a:bodyPr/>
        <a:lstStyle/>
        <a:p>
          <a:endParaRPr lang="en-US"/>
        </a:p>
      </dgm:t>
    </dgm:pt>
    <dgm:pt modelId="{DE90ECE8-DCC7-47A0-A51F-E6F86ADAB35B}">
      <dgm:prSet/>
      <dgm:spPr/>
      <dgm:t>
        <a:bodyPr/>
        <a:lstStyle/>
        <a:p>
          <a:r>
            <a:rPr lang="en-US" dirty="0" smtClean="0"/>
            <a:t>pH and chemistry</a:t>
          </a:r>
          <a:endParaRPr lang="en-US" dirty="0"/>
        </a:p>
      </dgm:t>
    </dgm:pt>
    <dgm:pt modelId="{93027C3D-F6FF-478F-A246-328E5A9D8DD5}" type="parTrans" cxnId="{718D722D-31A5-43D4-A207-844B41109018}">
      <dgm:prSet/>
      <dgm:spPr/>
      <dgm:t>
        <a:bodyPr/>
        <a:lstStyle/>
        <a:p>
          <a:endParaRPr lang="en-US"/>
        </a:p>
      </dgm:t>
    </dgm:pt>
    <dgm:pt modelId="{ABD46A7C-BE93-4139-8B4F-20438AA423A2}" type="sibTrans" cxnId="{718D722D-31A5-43D4-A207-844B41109018}">
      <dgm:prSet/>
      <dgm:spPr/>
      <dgm:t>
        <a:bodyPr/>
        <a:lstStyle/>
        <a:p>
          <a:endParaRPr lang="en-US"/>
        </a:p>
      </dgm:t>
    </dgm:pt>
    <dgm:pt modelId="{EC11DAB4-BF1F-4BD8-8A8B-424AADA4AA56}">
      <dgm:prSet/>
      <dgm:spPr/>
      <dgm:t>
        <a:bodyPr/>
        <a:lstStyle/>
        <a:p>
          <a:r>
            <a:rPr lang="en-US" dirty="0" smtClean="0"/>
            <a:t>Volumes</a:t>
          </a:r>
          <a:endParaRPr lang="en-US" dirty="0"/>
        </a:p>
      </dgm:t>
    </dgm:pt>
    <dgm:pt modelId="{F77AC5D2-BB26-4D3A-8BFE-546974E6C96A}" type="parTrans" cxnId="{AF407F69-4292-408C-9C31-F5C413C0B1AC}">
      <dgm:prSet/>
      <dgm:spPr/>
      <dgm:t>
        <a:bodyPr/>
        <a:lstStyle/>
        <a:p>
          <a:endParaRPr lang="en-US"/>
        </a:p>
      </dgm:t>
    </dgm:pt>
    <dgm:pt modelId="{571D7D68-E790-4569-8959-527DC8F73160}" type="sibTrans" cxnId="{AF407F69-4292-408C-9C31-F5C413C0B1AC}">
      <dgm:prSet/>
      <dgm:spPr/>
      <dgm:t>
        <a:bodyPr/>
        <a:lstStyle/>
        <a:p>
          <a:endParaRPr lang="en-US"/>
        </a:p>
      </dgm:t>
    </dgm:pt>
    <dgm:pt modelId="{DF78FB6B-660D-43A4-9B80-4A185F27BE42}">
      <dgm:prSet/>
      <dgm:spPr/>
      <dgm:t>
        <a:bodyPr/>
        <a:lstStyle/>
        <a:p>
          <a:r>
            <a:rPr lang="en-US" dirty="0" smtClean="0"/>
            <a:t>Single step</a:t>
          </a:r>
          <a:endParaRPr lang="en-US" dirty="0"/>
        </a:p>
      </dgm:t>
    </dgm:pt>
    <dgm:pt modelId="{36F7751D-05E7-4440-998F-C71DA9B6B5BE}" type="parTrans" cxnId="{7DDC35DB-D748-4153-8CED-BF5B6B62690A}">
      <dgm:prSet/>
      <dgm:spPr/>
      <dgm:t>
        <a:bodyPr/>
        <a:lstStyle/>
        <a:p>
          <a:endParaRPr lang="en-US"/>
        </a:p>
      </dgm:t>
    </dgm:pt>
    <dgm:pt modelId="{4E7DAC28-AF92-4D50-8A4B-7CAC6BEA7987}" type="sibTrans" cxnId="{7DDC35DB-D748-4153-8CED-BF5B6B62690A}">
      <dgm:prSet/>
      <dgm:spPr/>
      <dgm:t>
        <a:bodyPr/>
        <a:lstStyle/>
        <a:p>
          <a:endParaRPr lang="en-US"/>
        </a:p>
      </dgm:t>
    </dgm:pt>
    <dgm:pt modelId="{906E65ED-647D-4FEB-996C-F48FB1D46B9F}">
      <dgm:prSet/>
      <dgm:spPr/>
      <dgm:t>
        <a:bodyPr/>
        <a:lstStyle/>
        <a:p>
          <a:r>
            <a:rPr lang="en-US" dirty="0" smtClean="0"/>
            <a:t>2 step</a:t>
          </a:r>
          <a:endParaRPr lang="en-US" dirty="0"/>
        </a:p>
      </dgm:t>
    </dgm:pt>
    <dgm:pt modelId="{44EF2E5E-3BBF-426A-87F3-33D593A09874}" type="parTrans" cxnId="{2A102BC7-2261-4CEA-A3D3-88DF33C1F17D}">
      <dgm:prSet/>
      <dgm:spPr/>
      <dgm:t>
        <a:bodyPr/>
        <a:lstStyle/>
        <a:p>
          <a:endParaRPr lang="en-US"/>
        </a:p>
      </dgm:t>
    </dgm:pt>
    <dgm:pt modelId="{E17229E7-861F-4011-9512-95640ACA9A2E}" type="sibTrans" cxnId="{2A102BC7-2261-4CEA-A3D3-88DF33C1F17D}">
      <dgm:prSet/>
      <dgm:spPr/>
      <dgm:t>
        <a:bodyPr/>
        <a:lstStyle/>
        <a:p>
          <a:endParaRPr lang="en-US"/>
        </a:p>
      </dgm:t>
    </dgm:pt>
    <dgm:pt modelId="{145AD04E-EF2F-4DB5-94DE-A17786ECCC44}">
      <dgm:prSet/>
      <dgm:spPr/>
      <dgm:t>
        <a:bodyPr/>
        <a:lstStyle/>
        <a:p>
          <a:r>
            <a:rPr lang="en-US" dirty="0" smtClean="0"/>
            <a:t>Decoction</a:t>
          </a:r>
          <a:endParaRPr lang="en-US" dirty="0"/>
        </a:p>
      </dgm:t>
    </dgm:pt>
    <dgm:pt modelId="{AB501C4C-CE52-46D9-8BD5-1ABF2D42E895}" type="parTrans" cxnId="{45F7D81E-1732-4FC4-BFE4-9CABA158D189}">
      <dgm:prSet/>
      <dgm:spPr/>
      <dgm:t>
        <a:bodyPr/>
        <a:lstStyle/>
        <a:p>
          <a:endParaRPr lang="en-US"/>
        </a:p>
      </dgm:t>
    </dgm:pt>
    <dgm:pt modelId="{5A20D235-9464-443E-B61D-696D09F4ECB1}" type="sibTrans" cxnId="{45F7D81E-1732-4FC4-BFE4-9CABA158D189}">
      <dgm:prSet/>
      <dgm:spPr/>
      <dgm:t>
        <a:bodyPr/>
        <a:lstStyle/>
        <a:p>
          <a:endParaRPr lang="en-US"/>
        </a:p>
      </dgm:t>
    </dgm:pt>
    <dgm:pt modelId="{807A3284-312C-4712-9D2F-AC0BAD7F8213}" type="pres">
      <dgm:prSet presAssocID="{6A2A389A-8F1A-44C8-94BE-6CFC7885C9C1}" presName="linearFlow" presStyleCnt="0">
        <dgm:presLayoutVars>
          <dgm:dir/>
          <dgm:animLvl val="lvl"/>
          <dgm:resizeHandles val="exact"/>
        </dgm:presLayoutVars>
      </dgm:prSet>
      <dgm:spPr/>
    </dgm:pt>
    <dgm:pt modelId="{955E8C1C-4216-4E05-9C42-6D35061DD414}" type="pres">
      <dgm:prSet presAssocID="{7BD06C3F-49DD-4FF3-9B13-0348C632F73A}" presName="composite" presStyleCnt="0"/>
      <dgm:spPr/>
    </dgm:pt>
    <dgm:pt modelId="{8DEB8923-B515-46C3-96D0-2628ED9340FE}" type="pres">
      <dgm:prSet presAssocID="{7BD06C3F-49DD-4FF3-9B13-0348C632F73A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98D84-D255-4746-91D8-2DF457E35464}" type="pres">
      <dgm:prSet presAssocID="{7BD06C3F-49DD-4FF3-9B13-0348C632F73A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21A4B-0152-490F-8446-B1B1EA4832CF}" type="pres">
      <dgm:prSet presAssocID="{3294A7D4-AB36-47D9-8DEA-174183C2C8CD}" presName="sp" presStyleCnt="0"/>
      <dgm:spPr/>
    </dgm:pt>
    <dgm:pt modelId="{553C60C2-FF4C-4851-A540-7937F7AE2580}" type="pres">
      <dgm:prSet presAssocID="{1FF42334-253C-489C-ACAA-8AE6D30A49AA}" presName="composite" presStyleCnt="0"/>
      <dgm:spPr/>
    </dgm:pt>
    <dgm:pt modelId="{8AC31EE9-DB81-4013-9149-8E76D92071CA}" type="pres">
      <dgm:prSet presAssocID="{1FF42334-253C-489C-ACAA-8AE6D30A49A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B1560-41AB-4E35-8D02-8B03B4B53DA7}" type="pres">
      <dgm:prSet presAssocID="{1FF42334-253C-489C-ACAA-8AE6D30A49A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D8362-1F93-4F08-8DE6-D738F7652CFE}" type="pres">
      <dgm:prSet presAssocID="{921555CE-25C2-4E49-9A1D-FBB80A3E5D0F}" presName="sp" presStyleCnt="0"/>
      <dgm:spPr/>
    </dgm:pt>
    <dgm:pt modelId="{25947A46-46B2-4532-A207-7E04198A9D0D}" type="pres">
      <dgm:prSet presAssocID="{20147F5E-128E-4526-9E92-2D0F56F16C93}" presName="composite" presStyleCnt="0"/>
      <dgm:spPr/>
    </dgm:pt>
    <dgm:pt modelId="{4980B6FF-C675-4D39-B1BE-1D4589D16B20}" type="pres">
      <dgm:prSet presAssocID="{20147F5E-128E-4526-9E92-2D0F56F16C93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2C25E-00B6-4B0B-B570-4EB7DD3FE8EB}" type="pres">
      <dgm:prSet presAssocID="{20147F5E-128E-4526-9E92-2D0F56F16C93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EA1F4-40D2-45F7-BAFE-822FACCC6516}" type="pres">
      <dgm:prSet presAssocID="{D0754A51-0BF1-4575-AEEB-2C84FC8AAA3D}" presName="sp" presStyleCnt="0"/>
      <dgm:spPr/>
    </dgm:pt>
    <dgm:pt modelId="{9CBD72C8-14D2-4B83-8DAE-9ED411D883D9}" type="pres">
      <dgm:prSet presAssocID="{A099BD35-FB6C-473F-B02C-B0E68E0406B5}" presName="composite" presStyleCnt="0"/>
      <dgm:spPr/>
    </dgm:pt>
    <dgm:pt modelId="{824294CA-A4F2-445D-9188-A3C7FF792AD1}" type="pres">
      <dgm:prSet presAssocID="{A099BD35-FB6C-473F-B02C-B0E68E0406B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6E101BF-D42F-4F32-B7CE-6D9FBBE8169C}" type="pres">
      <dgm:prSet presAssocID="{A099BD35-FB6C-473F-B02C-B0E68E0406B5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F36A6-184D-4EDB-9E27-6CE06E69DC60}" type="pres">
      <dgm:prSet presAssocID="{FC705B3D-D5DA-4FCE-9011-7225470BD6C8}" presName="sp" presStyleCnt="0"/>
      <dgm:spPr/>
    </dgm:pt>
    <dgm:pt modelId="{7CA0BFB0-15AD-4F7F-BD31-8DBC0D682057}" type="pres">
      <dgm:prSet presAssocID="{C578D69E-43DF-4006-A6BB-81CDF3DE023D}" presName="composite" presStyleCnt="0"/>
      <dgm:spPr/>
    </dgm:pt>
    <dgm:pt modelId="{C993E897-2D30-42C6-85FE-D6C5236747EF}" type="pres">
      <dgm:prSet presAssocID="{C578D69E-43DF-4006-A6BB-81CDF3DE023D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18590-2BF2-46D3-9E7E-0267E0AD93AB}" type="pres">
      <dgm:prSet presAssocID="{C578D69E-43DF-4006-A6BB-81CDF3DE023D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EF226-097F-40A8-91F8-93C93E354145}" type="pres">
      <dgm:prSet presAssocID="{62542C41-1A50-4D0E-B01A-B3FEB306096D}" presName="sp" presStyleCnt="0"/>
      <dgm:spPr/>
    </dgm:pt>
    <dgm:pt modelId="{2E9753C9-E211-4D49-A62D-0C0C404E2FAD}" type="pres">
      <dgm:prSet presAssocID="{1468B217-A021-498B-ACBF-23C43504C3FF}" presName="composite" presStyleCnt="0"/>
      <dgm:spPr/>
    </dgm:pt>
    <dgm:pt modelId="{8B759E7A-B483-489B-BF61-6EDBB8DD68B1}" type="pres">
      <dgm:prSet presAssocID="{1468B217-A021-498B-ACBF-23C43504C3FF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773F3-F63D-4BDC-8BC6-A023E4F49C0F}" type="pres">
      <dgm:prSet presAssocID="{1468B217-A021-498B-ACBF-23C43504C3FF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F7D81E-1732-4FC4-BFE4-9CABA158D189}" srcId="{1468B217-A021-498B-ACBF-23C43504C3FF}" destId="{145AD04E-EF2F-4DB5-94DE-A17786ECCC44}" srcOrd="2" destOrd="0" parTransId="{AB501C4C-CE52-46D9-8BD5-1ABF2D42E895}" sibTransId="{5A20D235-9464-443E-B61D-696D09F4ECB1}"/>
    <dgm:cxn modelId="{AF407F69-4292-408C-9C31-F5C413C0B1AC}" srcId="{C578D69E-43DF-4006-A6BB-81CDF3DE023D}" destId="{EC11DAB4-BF1F-4BD8-8A8B-424AADA4AA56}" srcOrd="1" destOrd="0" parTransId="{F77AC5D2-BB26-4D3A-8BFE-546974E6C96A}" sibTransId="{571D7D68-E790-4569-8959-527DC8F73160}"/>
    <dgm:cxn modelId="{F0F58053-8A92-4D85-828B-E7B1208B87C3}" type="presOf" srcId="{0B099494-0FE4-447E-91F9-FCC386975C64}" destId="{F6E101BF-D42F-4F32-B7CE-6D9FBBE8169C}" srcOrd="0" destOrd="1" presId="urn:microsoft.com/office/officeart/2005/8/layout/chevron2"/>
    <dgm:cxn modelId="{D931A610-4024-4CBB-B36A-6685D3D98433}" type="presOf" srcId="{A98ADE03-060B-4231-9432-DE84CA7B8CFF}" destId="{F6E101BF-D42F-4F32-B7CE-6D9FBBE8169C}" srcOrd="0" destOrd="0" presId="urn:microsoft.com/office/officeart/2005/8/layout/chevron2"/>
    <dgm:cxn modelId="{3DC46392-D37A-427C-B08C-0A3FE2BEAD51}" type="presOf" srcId="{DF78FB6B-660D-43A4-9B80-4A185F27BE42}" destId="{257773F3-F63D-4BDC-8BC6-A023E4F49C0F}" srcOrd="0" destOrd="0" presId="urn:microsoft.com/office/officeart/2005/8/layout/chevron2"/>
    <dgm:cxn modelId="{0D9187BF-571D-4B62-9973-EDD227F3FBD1}" srcId="{A099BD35-FB6C-473F-B02C-B0E68E0406B5}" destId="{0B099494-0FE4-447E-91F9-FCC386975C64}" srcOrd="1" destOrd="0" parTransId="{DAA4BDF2-87EF-427A-B3A4-5D221BA1ADC9}" sibTransId="{E0ADD425-2CB2-486F-B20E-C152281C1D7D}"/>
    <dgm:cxn modelId="{42E21A00-1EE9-42EC-B42E-1A4C42CA1BBE}" type="presOf" srcId="{20147F5E-128E-4526-9E92-2D0F56F16C93}" destId="{4980B6FF-C675-4D39-B1BE-1D4589D16B20}" srcOrd="0" destOrd="0" presId="urn:microsoft.com/office/officeart/2005/8/layout/chevron2"/>
    <dgm:cxn modelId="{68CD4A38-39EF-4938-96BD-B738A77449FD}" type="presOf" srcId="{EC11DAB4-BF1F-4BD8-8A8B-424AADA4AA56}" destId="{57918590-2BF2-46D3-9E7E-0267E0AD93AB}" srcOrd="0" destOrd="1" presId="urn:microsoft.com/office/officeart/2005/8/layout/chevron2"/>
    <dgm:cxn modelId="{7357ACAE-0423-4BD6-BFAD-1B000E96BBCD}" srcId="{6A2A389A-8F1A-44C8-94BE-6CFC7885C9C1}" destId="{20147F5E-128E-4526-9E92-2D0F56F16C93}" srcOrd="2" destOrd="0" parTransId="{FB9B07E2-0850-4A63-B320-365A7900C056}" sibTransId="{D0754A51-0BF1-4575-AEEB-2C84FC8AAA3D}"/>
    <dgm:cxn modelId="{D4027625-B6FC-4FBD-B749-4919D874BB44}" type="presOf" srcId="{A099BD35-FB6C-473F-B02C-B0E68E0406B5}" destId="{824294CA-A4F2-445D-9188-A3C7FF792AD1}" srcOrd="0" destOrd="0" presId="urn:microsoft.com/office/officeart/2005/8/layout/chevron2"/>
    <dgm:cxn modelId="{4B834F7A-A4DD-47EC-BE8B-0DA9A1435F10}" type="presOf" srcId="{6EDAA9C4-0119-4485-8043-1BC09D3669D8}" destId="{0CF98D84-D255-4746-91D8-2DF457E35464}" srcOrd="0" destOrd="1" presId="urn:microsoft.com/office/officeart/2005/8/layout/chevron2"/>
    <dgm:cxn modelId="{5059FA3E-FC11-4262-8B12-DC5060A235CB}" srcId="{1FF42334-253C-489C-ACAA-8AE6D30A49AA}" destId="{090C5E70-2421-47B9-916E-5848C710596B}" srcOrd="0" destOrd="0" parTransId="{CAB8B266-05F1-4B4B-A617-7CB9A73E08CC}" sibTransId="{E4BFD95F-A970-41DB-933E-D6C5CA4DE0C0}"/>
    <dgm:cxn modelId="{8DBEBFFA-6DBD-4FF5-B390-60F99052554A}" srcId="{6A2A389A-8F1A-44C8-94BE-6CFC7885C9C1}" destId="{C578D69E-43DF-4006-A6BB-81CDF3DE023D}" srcOrd="4" destOrd="0" parTransId="{5F1F200B-910A-4D84-9C03-FD5806DCA0B6}" sibTransId="{62542C41-1A50-4D0E-B01A-B3FEB306096D}"/>
    <dgm:cxn modelId="{E2BEBE33-6D8A-425D-AFEF-163AD42F28B3}" srcId="{A099BD35-FB6C-473F-B02C-B0E68E0406B5}" destId="{A98ADE03-060B-4231-9432-DE84CA7B8CFF}" srcOrd="0" destOrd="0" parTransId="{358216CF-938E-44C5-A3B2-E2A9DF149B78}" sibTransId="{610A1D00-E554-42AC-9417-0F252894085D}"/>
    <dgm:cxn modelId="{03F2B31E-72CE-47BE-9CD6-1D4980554949}" type="presOf" srcId="{090C5E70-2421-47B9-916E-5848C710596B}" destId="{3FFB1560-41AB-4E35-8D02-8B03B4B53DA7}" srcOrd="0" destOrd="0" presId="urn:microsoft.com/office/officeart/2005/8/layout/chevron2"/>
    <dgm:cxn modelId="{613821CF-8D0A-4C6F-80F0-8B684B059DAC}" type="presOf" srcId="{DE90ECE8-DCC7-47A0-A51F-E6F86ADAB35B}" destId="{57918590-2BF2-46D3-9E7E-0267E0AD93AB}" srcOrd="0" destOrd="0" presId="urn:microsoft.com/office/officeart/2005/8/layout/chevron2"/>
    <dgm:cxn modelId="{A2D9174F-9944-45D7-AABC-952090715E4C}" type="presOf" srcId="{6A2A389A-8F1A-44C8-94BE-6CFC7885C9C1}" destId="{807A3284-312C-4712-9D2F-AC0BAD7F8213}" srcOrd="0" destOrd="0" presId="urn:microsoft.com/office/officeart/2005/8/layout/chevron2"/>
    <dgm:cxn modelId="{2057AC6F-3978-47D6-96FB-B0646073B562}" type="presOf" srcId="{3F0D3174-6AD9-48B1-A565-0397BB194620}" destId="{6D32C25E-00B6-4B0B-B570-4EB7DD3FE8EB}" srcOrd="0" destOrd="0" presId="urn:microsoft.com/office/officeart/2005/8/layout/chevron2"/>
    <dgm:cxn modelId="{DBAA05F4-6FAB-447D-A866-DCF84B751430}" type="presOf" srcId="{1FF42334-253C-489C-ACAA-8AE6D30A49AA}" destId="{8AC31EE9-DB81-4013-9149-8E76D92071CA}" srcOrd="0" destOrd="0" presId="urn:microsoft.com/office/officeart/2005/8/layout/chevron2"/>
    <dgm:cxn modelId="{79C42B1D-477B-497C-8130-649B4D37F023}" srcId="{6A2A389A-8F1A-44C8-94BE-6CFC7885C9C1}" destId="{7BD06C3F-49DD-4FF3-9B13-0348C632F73A}" srcOrd="0" destOrd="0" parTransId="{9E446D62-EBEA-461E-A7CB-F8A14267334D}" sibTransId="{3294A7D4-AB36-47D9-8DEA-174183C2C8CD}"/>
    <dgm:cxn modelId="{7DDC35DB-D748-4153-8CED-BF5B6B62690A}" srcId="{1468B217-A021-498B-ACBF-23C43504C3FF}" destId="{DF78FB6B-660D-43A4-9B80-4A185F27BE42}" srcOrd="0" destOrd="0" parTransId="{36F7751D-05E7-4440-998F-C71DA9B6B5BE}" sibTransId="{4E7DAC28-AF92-4D50-8A4B-7CAC6BEA7987}"/>
    <dgm:cxn modelId="{F0BD5E2D-F27F-46A6-8607-1DBD741EA6C2}" srcId="{6A2A389A-8F1A-44C8-94BE-6CFC7885C9C1}" destId="{1FF42334-253C-489C-ACAA-8AE6D30A49AA}" srcOrd="1" destOrd="0" parTransId="{909F6642-8AC8-4AE9-A31B-FEFAF9AA2814}" sibTransId="{921555CE-25C2-4E49-9A1D-FBB80A3E5D0F}"/>
    <dgm:cxn modelId="{7315F0F5-C8A8-4301-9638-C49CA6D6D97C}" type="presOf" srcId="{1468B217-A021-498B-ACBF-23C43504C3FF}" destId="{8B759E7A-B483-489B-BF61-6EDBB8DD68B1}" srcOrd="0" destOrd="0" presId="urn:microsoft.com/office/officeart/2005/8/layout/chevron2"/>
    <dgm:cxn modelId="{BD334632-6CC5-4A48-A6AF-147127E70B3F}" type="presOf" srcId="{7BD06C3F-49DD-4FF3-9B13-0348C632F73A}" destId="{8DEB8923-B515-46C3-96D0-2628ED9340FE}" srcOrd="0" destOrd="0" presId="urn:microsoft.com/office/officeart/2005/8/layout/chevron2"/>
    <dgm:cxn modelId="{27C9B728-5550-42B9-B35D-C9460081F0D3}" srcId="{7BD06C3F-49DD-4FF3-9B13-0348C632F73A}" destId="{78A9683C-D550-4DA0-BF99-542CF25EC38F}" srcOrd="0" destOrd="0" parTransId="{12A4EAD3-AD69-4539-BFA2-85C28681CE80}" sibTransId="{B047CEE4-2361-4817-9269-2C8CB7FABC8D}"/>
    <dgm:cxn modelId="{0D3F119E-9343-4E48-B91E-E36EE916EF05}" type="presOf" srcId="{906E65ED-647D-4FEB-996C-F48FB1D46B9F}" destId="{257773F3-F63D-4BDC-8BC6-A023E4F49C0F}" srcOrd="0" destOrd="1" presId="urn:microsoft.com/office/officeart/2005/8/layout/chevron2"/>
    <dgm:cxn modelId="{49C0B875-1A04-4207-A565-E84A68AB23A9}" srcId="{7BD06C3F-49DD-4FF3-9B13-0348C632F73A}" destId="{6EDAA9C4-0119-4485-8043-1BC09D3669D8}" srcOrd="1" destOrd="0" parTransId="{38697330-E1A5-4B42-A9F7-4DF6CED4F8D4}" sibTransId="{74874D31-492B-49DF-BBC2-4C4265B83484}"/>
    <dgm:cxn modelId="{86853C1D-1761-4C3A-BCBD-0FC537F47EBE}" type="presOf" srcId="{145AD04E-EF2F-4DB5-94DE-A17786ECCC44}" destId="{257773F3-F63D-4BDC-8BC6-A023E4F49C0F}" srcOrd="0" destOrd="2" presId="urn:microsoft.com/office/officeart/2005/8/layout/chevron2"/>
    <dgm:cxn modelId="{2A102BC7-2261-4CEA-A3D3-88DF33C1F17D}" srcId="{1468B217-A021-498B-ACBF-23C43504C3FF}" destId="{906E65ED-647D-4FEB-996C-F48FB1D46B9F}" srcOrd="1" destOrd="0" parTransId="{44EF2E5E-3BBF-426A-87F3-33D593A09874}" sibTransId="{E17229E7-861F-4011-9512-95640ACA9A2E}"/>
    <dgm:cxn modelId="{62383F13-F782-47A9-B2E8-EF68B318634A}" srcId="{6A2A389A-8F1A-44C8-94BE-6CFC7885C9C1}" destId="{A099BD35-FB6C-473F-B02C-B0E68E0406B5}" srcOrd="3" destOrd="0" parTransId="{B51ED7F3-21EE-49AE-A446-26E397032D52}" sibTransId="{FC705B3D-D5DA-4FCE-9011-7225470BD6C8}"/>
    <dgm:cxn modelId="{AD988190-0EF6-4E32-B145-93D7504DCBE1}" type="presOf" srcId="{78A9683C-D550-4DA0-BF99-542CF25EC38F}" destId="{0CF98D84-D255-4746-91D8-2DF457E35464}" srcOrd="0" destOrd="0" presId="urn:microsoft.com/office/officeart/2005/8/layout/chevron2"/>
    <dgm:cxn modelId="{9CAF80FD-D13F-4091-988B-00706172EE19}" srcId="{20147F5E-128E-4526-9E92-2D0F56F16C93}" destId="{3F0D3174-6AD9-48B1-A565-0397BB194620}" srcOrd="0" destOrd="0" parTransId="{D1D4368F-7159-49D3-9E0D-2FA885EE13EE}" sibTransId="{30742839-BE98-45D8-B07B-0C2A01008A77}"/>
    <dgm:cxn modelId="{718D722D-31A5-43D4-A207-844B41109018}" srcId="{C578D69E-43DF-4006-A6BB-81CDF3DE023D}" destId="{DE90ECE8-DCC7-47A0-A51F-E6F86ADAB35B}" srcOrd="0" destOrd="0" parTransId="{93027C3D-F6FF-478F-A246-328E5A9D8DD5}" sibTransId="{ABD46A7C-BE93-4139-8B4F-20438AA423A2}"/>
    <dgm:cxn modelId="{A0CE1112-ABB9-40C5-8DB0-5DC111761553}" type="presOf" srcId="{C578D69E-43DF-4006-A6BB-81CDF3DE023D}" destId="{C993E897-2D30-42C6-85FE-D6C5236747EF}" srcOrd="0" destOrd="0" presId="urn:microsoft.com/office/officeart/2005/8/layout/chevron2"/>
    <dgm:cxn modelId="{8B8018F7-274B-42F8-B7A5-BD62B2AE5553}" srcId="{6A2A389A-8F1A-44C8-94BE-6CFC7885C9C1}" destId="{1468B217-A021-498B-ACBF-23C43504C3FF}" srcOrd="5" destOrd="0" parTransId="{7591A55F-3FC0-49EF-A1EB-32088F394467}" sibTransId="{766FF0FB-6F78-4231-9F36-E89DEFF2DBEC}"/>
    <dgm:cxn modelId="{14AE6FB9-69E2-41BE-A8C8-C51F47B7D1D7}" type="presParOf" srcId="{807A3284-312C-4712-9D2F-AC0BAD7F8213}" destId="{955E8C1C-4216-4E05-9C42-6D35061DD414}" srcOrd="0" destOrd="0" presId="urn:microsoft.com/office/officeart/2005/8/layout/chevron2"/>
    <dgm:cxn modelId="{A01A9FC6-F970-4251-8973-779080631FE4}" type="presParOf" srcId="{955E8C1C-4216-4E05-9C42-6D35061DD414}" destId="{8DEB8923-B515-46C3-96D0-2628ED9340FE}" srcOrd="0" destOrd="0" presId="urn:microsoft.com/office/officeart/2005/8/layout/chevron2"/>
    <dgm:cxn modelId="{C949188B-B2AB-41AB-B2C2-CC8905936096}" type="presParOf" srcId="{955E8C1C-4216-4E05-9C42-6D35061DD414}" destId="{0CF98D84-D255-4746-91D8-2DF457E35464}" srcOrd="1" destOrd="0" presId="urn:microsoft.com/office/officeart/2005/8/layout/chevron2"/>
    <dgm:cxn modelId="{A72BDEE3-31F4-48AD-9AA9-2BA31D49A53E}" type="presParOf" srcId="{807A3284-312C-4712-9D2F-AC0BAD7F8213}" destId="{23321A4B-0152-490F-8446-B1B1EA4832CF}" srcOrd="1" destOrd="0" presId="urn:microsoft.com/office/officeart/2005/8/layout/chevron2"/>
    <dgm:cxn modelId="{C8BF6E22-B3E6-45A2-9918-89454B179AFD}" type="presParOf" srcId="{807A3284-312C-4712-9D2F-AC0BAD7F8213}" destId="{553C60C2-FF4C-4851-A540-7937F7AE2580}" srcOrd="2" destOrd="0" presId="urn:microsoft.com/office/officeart/2005/8/layout/chevron2"/>
    <dgm:cxn modelId="{F2E7327C-5105-4A8D-94E0-22B95C8DC6BF}" type="presParOf" srcId="{553C60C2-FF4C-4851-A540-7937F7AE2580}" destId="{8AC31EE9-DB81-4013-9149-8E76D92071CA}" srcOrd="0" destOrd="0" presId="urn:microsoft.com/office/officeart/2005/8/layout/chevron2"/>
    <dgm:cxn modelId="{7E96B8D5-CF56-4A87-A82F-1FB9DE7ABD1C}" type="presParOf" srcId="{553C60C2-FF4C-4851-A540-7937F7AE2580}" destId="{3FFB1560-41AB-4E35-8D02-8B03B4B53DA7}" srcOrd="1" destOrd="0" presId="urn:microsoft.com/office/officeart/2005/8/layout/chevron2"/>
    <dgm:cxn modelId="{9483E19A-E9DD-47C6-877B-227B3A9CD316}" type="presParOf" srcId="{807A3284-312C-4712-9D2F-AC0BAD7F8213}" destId="{01AD8362-1F93-4F08-8DE6-D738F7652CFE}" srcOrd="3" destOrd="0" presId="urn:microsoft.com/office/officeart/2005/8/layout/chevron2"/>
    <dgm:cxn modelId="{8762C17F-6D5B-49B5-95B5-49BA36E70298}" type="presParOf" srcId="{807A3284-312C-4712-9D2F-AC0BAD7F8213}" destId="{25947A46-46B2-4532-A207-7E04198A9D0D}" srcOrd="4" destOrd="0" presId="urn:microsoft.com/office/officeart/2005/8/layout/chevron2"/>
    <dgm:cxn modelId="{8B34C6CC-7A7E-45FA-86EB-8FE1E1A96FB7}" type="presParOf" srcId="{25947A46-46B2-4532-A207-7E04198A9D0D}" destId="{4980B6FF-C675-4D39-B1BE-1D4589D16B20}" srcOrd="0" destOrd="0" presId="urn:microsoft.com/office/officeart/2005/8/layout/chevron2"/>
    <dgm:cxn modelId="{1303952A-BA01-4151-A50C-3C5191144FC0}" type="presParOf" srcId="{25947A46-46B2-4532-A207-7E04198A9D0D}" destId="{6D32C25E-00B6-4B0B-B570-4EB7DD3FE8EB}" srcOrd="1" destOrd="0" presId="urn:microsoft.com/office/officeart/2005/8/layout/chevron2"/>
    <dgm:cxn modelId="{F5E8837E-DBE2-471C-A28A-DBABA40CD152}" type="presParOf" srcId="{807A3284-312C-4712-9D2F-AC0BAD7F8213}" destId="{310EA1F4-40D2-45F7-BAFE-822FACCC6516}" srcOrd="5" destOrd="0" presId="urn:microsoft.com/office/officeart/2005/8/layout/chevron2"/>
    <dgm:cxn modelId="{8AF03B5B-4AD7-45F2-B761-F154F2965D44}" type="presParOf" srcId="{807A3284-312C-4712-9D2F-AC0BAD7F8213}" destId="{9CBD72C8-14D2-4B83-8DAE-9ED411D883D9}" srcOrd="6" destOrd="0" presId="urn:microsoft.com/office/officeart/2005/8/layout/chevron2"/>
    <dgm:cxn modelId="{CDD52131-259B-45B6-807F-26D384B65EDA}" type="presParOf" srcId="{9CBD72C8-14D2-4B83-8DAE-9ED411D883D9}" destId="{824294CA-A4F2-445D-9188-A3C7FF792AD1}" srcOrd="0" destOrd="0" presId="urn:microsoft.com/office/officeart/2005/8/layout/chevron2"/>
    <dgm:cxn modelId="{A6CB4D58-427D-4E60-B811-CE8531C2B540}" type="presParOf" srcId="{9CBD72C8-14D2-4B83-8DAE-9ED411D883D9}" destId="{F6E101BF-D42F-4F32-B7CE-6D9FBBE8169C}" srcOrd="1" destOrd="0" presId="urn:microsoft.com/office/officeart/2005/8/layout/chevron2"/>
    <dgm:cxn modelId="{237CD05E-06C9-4068-AD77-5068C01F01B3}" type="presParOf" srcId="{807A3284-312C-4712-9D2F-AC0BAD7F8213}" destId="{C25F36A6-184D-4EDB-9E27-6CE06E69DC60}" srcOrd="7" destOrd="0" presId="urn:microsoft.com/office/officeart/2005/8/layout/chevron2"/>
    <dgm:cxn modelId="{E6D0594C-6AE5-4BD2-A5A4-6868DA7505EE}" type="presParOf" srcId="{807A3284-312C-4712-9D2F-AC0BAD7F8213}" destId="{7CA0BFB0-15AD-4F7F-BD31-8DBC0D682057}" srcOrd="8" destOrd="0" presId="urn:microsoft.com/office/officeart/2005/8/layout/chevron2"/>
    <dgm:cxn modelId="{D98CD4F4-6113-41F3-98B1-5A0C4FF5C7B1}" type="presParOf" srcId="{7CA0BFB0-15AD-4F7F-BD31-8DBC0D682057}" destId="{C993E897-2D30-42C6-85FE-D6C5236747EF}" srcOrd="0" destOrd="0" presId="urn:microsoft.com/office/officeart/2005/8/layout/chevron2"/>
    <dgm:cxn modelId="{81E69552-2363-4377-A5DA-E764A4DA0EA8}" type="presParOf" srcId="{7CA0BFB0-15AD-4F7F-BD31-8DBC0D682057}" destId="{57918590-2BF2-46D3-9E7E-0267E0AD93AB}" srcOrd="1" destOrd="0" presId="urn:microsoft.com/office/officeart/2005/8/layout/chevron2"/>
    <dgm:cxn modelId="{9852456C-C68E-4B5D-BDD9-1DE82B3B8D04}" type="presParOf" srcId="{807A3284-312C-4712-9D2F-AC0BAD7F8213}" destId="{EB1EF226-097F-40A8-91F8-93C93E354145}" srcOrd="9" destOrd="0" presId="urn:microsoft.com/office/officeart/2005/8/layout/chevron2"/>
    <dgm:cxn modelId="{5403B14C-18FB-4905-883D-402C9DCC0E25}" type="presParOf" srcId="{807A3284-312C-4712-9D2F-AC0BAD7F8213}" destId="{2E9753C9-E211-4D49-A62D-0C0C404E2FAD}" srcOrd="10" destOrd="0" presId="urn:microsoft.com/office/officeart/2005/8/layout/chevron2"/>
    <dgm:cxn modelId="{547561DF-817E-4610-98E8-4892772C305B}" type="presParOf" srcId="{2E9753C9-E211-4D49-A62D-0C0C404E2FAD}" destId="{8B759E7A-B483-489B-BF61-6EDBB8DD68B1}" srcOrd="0" destOrd="0" presId="urn:microsoft.com/office/officeart/2005/8/layout/chevron2"/>
    <dgm:cxn modelId="{2E05E6F4-9F72-40CD-B6DE-236CF7E13C42}" type="presParOf" srcId="{2E9753C9-E211-4D49-A62D-0C0C404E2FAD}" destId="{257773F3-F63D-4BDC-8BC6-A023E4F49C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FCCFB-5AF6-499D-87E0-0DC70F42F2F6}">
      <dsp:nvSpPr>
        <dsp:cNvPr id="0" name=""/>
        <dsp:cNvSpPr/>
      </dsp:nvSpPr>
      <dsp:spPr>
        <a:xfrm>
          <a:off x="0" y="2510100"/>
          <a:ext cx="10515600" cy="5016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Sub-Sections</a:t>
          </a:r>
          <a:endParaRPr lang="en-US" sz="1700" kern="1200" dirty="0"/>
        </a:p>
      </dsp:txBody>
      <dsp:txXfrm>
        <a:off x="0" y="2510100"/>
        <a:ext cx="3154680" cy="501647"/>
      </dsp:txXfrm>
    </dsp:sp>
    <dsp:sp modelId="{4492417A-2C01-49FF-8801-4C8FEF938EDD}">
      <dsp:nvSpPr>
        <dsp:cNvPr id="0" name=""/>
        <dsp:cNvSpPr/>
      </dsp:nvSpPr>
      <dsp:spPr>
        <a:xfrm>
          <a:off x="0" y="1924845"/>
          <a:ext cx="10515600" cy="5016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 Sections</a:t>
          </a:r>
          <a:endParaRPr lang="en-US" sz="1700" kern="1200" dirty="0"/>
        </a:p>
      </dsp:txBody>
      <dsp:txXfrm>
        <a:off x="0" y="1924845"/>
        <a:ext cx="3154680" cy="501647"/>
      </dsp:txXfrm>
    </dsp:sp>
    <dsp:sp modelId="{7ED1A2D3-3FA8-4930-8C58-D9952D0A2882}">
      <dsp:nvSpPr>
        <dsp:cNvPr id="0" name=""/>
        <dsp:cNvSpPr/>
      </dsp:nvSpPr>
      <dsp:spPr>
        <a:xfrm>
          <a:off x="0" y="1339589"/>
          <a:ext cx="10515600" cy="5016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Beer Type</a:t>
          </a:r>
          <a:endParaRPr lang="en-US" sz="1700" kern="1200" dirty="0"/>
        </a:p>
      </dsp:txBody>
      <dsp:txXfrm>
        <a:off x="0" y="1339589"/>
        <a:ext cx="3154680" cy="501647"/>
      </dsp:txXfrm>
    </dsp:sp>
    <dsp:sp modelId="{D134F2DA-B0C8-4BD5-889D-F31094A54F72}">
      <dsp:nvSpPr>
        <dsp:cNvPr id="0" name=""/>
        <dsp:cNvSpPr/>
      </dsp:nvSpPr>
      <dsp:spPr>
        <a:xfrm>
          <a:off x="6008865" y="1381393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-BJCP Style guidelines</a:t>
          </a:r>
          <a:br>
            <a:rPr lang="en-US" sz="600" kern="1200" dirty="0" smtClean="0"/>
          </a:br>
          <a:r>
            <a:rPr lang="en-US" sz="600" kern="1200" dirty="0" smtClean="0"/>
            <a:t>-System Constants</a:t>
          </a:r>
          <a:endParaRPr lang="en-US" sz="600" kern="1200" dirty="0"/>
        </a:p>
      </dsp:txBody>
      <dsp:txXfrm>
        <a:off x="6021109" y="1393637"/>
        <a:ext cx="602571" cy="393551"/>
      </dsp:txXfrm>
    </dsp:sp>
    <dsp:sp modelId="{DE3FF23B-0BF5-477D-B294-AA8F807E4167}">
      <dsp:nvSpPr>
        <dsp:cNvPr id="0" name=""/>
        <dsp:cNvSpPr/>
      </dsp:nvSpPr>
      <dsp:spPr>
        <a:xfrm>
          <a:off x="3469275" y="1799433"/>
          <a:ext cx="2853120" cy="167215"/>
        </a:xfrm>
        <a:custGeom>
          <a:avLst/>
          <a:gdLst/>
          <a:ahLst/>
          <a:cxnLst/>
          <a:rect l="0" t="0" r="0" b="0"/>
          <a:pathLst>
            <a:path>
              <a:moveTo>
                <a:pt x="2853120" y="0"/>
              </a:moveTo>
              <a:lnTo>
                <a:pt x="2853120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9D5F2-9260-4191-89CF-92C2D43493BB}">
      <dsp:nvSpPr>
        <dsp:cNvPr id="0" name=""/>
        <dsp:cNvSpPr/>
      </dsp:nvSpPr>
      <dsp:spPr>
        <a:xfrm>
          <a:off x="3155745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Fermentables</a:t>
          </a:r>
          <a:endParaRPr lang="en-US" sz="600" kern="1200" dirty="0"/>
        </a:p>
      </dsp:txBody>
      <dsp:txXfrm>
        <a:off x="3167989" y="1978893"/>
        <a:ext cx="602571" cy="393551"/>
      </dsp:txXfrm>
    </dsp:sp>
    <dsp:sp modelId="{58C4AFFC-60F8-47D8-82AD-403563F6162D}">
      <dsp:nvSpPr>
        <dsp:cNvPr id="0" name=""/>
        <dsp:cNvSpPr/>
      </dsp:nvSpPr>
      <dsp:spPr>
        <a:xfrm>
          <a:off x="3423555" y="2384688"/>
          <a:ext cx="91440" cy="167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53F6A-4558-467B-BC3F-BEE9E1E6AE3B}">
      <dsp:nvSpPr>
        <dsp:cNvPr id="0" name=""/>
        <dsp:cNvSpPr/>
      </dsp:nvSpPr>
      <dsp:spPr>
        <a:xfrm>
          <a:off x="3155745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Grain bill calculation</a:t>
          </a:r>
          <a:endParaRPr lang="en-US" sz="600" kern="1200" dirty="0"/>
        </a:p>
      </dsp:txBody>
      <dsp:txXfrm>
        <a:off x="3167989" y="2564148"/>
        <a:ext cx="602571" cy="393551"/>
      </dsp:txXfrm>
    </dsp:sp>
    <dsp:sp modelId="{BF9B9750-72AF-4B0F-8CF2-94DF949D16F5}">
      <dsp:nvSpPr>
        <dsp:cNvPr id="0" name=""/>
        <dsp:cNvSpPr/>
      </dsp:nvSpPr>
      <dsp:spPr>
        <a:xfrm>
          <a:off x="4284452" y="1799433"/>
          <a:ext cx="2037943" cy="167215"/>
        </a:xfrm>
        <a:custGeom>
          <a:avLst/>
          <a:gdLst/>
          <a:ahLst/>
          <a:cxnLst/>
          <a:rect l="0" t="0" r="0" b="0"/>
          <a:pathLst>
            <a:path>
              <a:moveTo>
                <a:pt x="2037943" y="0"/>
              </a:moveTo>
              <a:lnTo>
                <a:pt x="2037943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4A7ED-F899-4ACC-B349-A4CE5DD9522F}">
      <dsp:nvSpPr>
        <dsp:cNvPr id="0" name=""/>
        <dsp:cNvSpPr/>
      </dsp:nvSpPr>
      <dsp:spPr>
        <a:xfrm>
          <a:off x="3970922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Yeast</a:t>
          </a:r>
          <a:endParaRPr lang="en-US" sz="600" kern="1200" dirty="0"/>
        </a:p>
      </dsp:txBody>
      <dsp:txXfrm>
        <a:off x="3983166" y="1978893"/>
        <a:ext cx="602571" cy="393551"/>
      </dsp:txXfrm>
    </dsp:sp>
    <dsp:sp modelId="{8DA93576-3FA9-4F90-89AB-D1295529FD9B}">
      <dsp:nvSpPr>
        <dsp:cNvPr id="0" name=""/>
        <dsp:cNvSpPr/>
      </dsp:nvSpPr>
      <dsp:spPr>
        <a:xfrm>
          <a:off x="4238732" y="2384688"/>
          <a:ext cx="91440" cy="167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CCE58-7B1B-4850-BC5A-3FC9B0E5E404}">
      <dsp:nvSpPr>
        <dsp:cNvPr id="0" name=""/>
        <dsp:cNvSpPr/>
      </dsp:nvSpPr>
      <dsp:spPr>
        <a:xfrm>
          <a:off x="3970922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Yeast strain calculations</a:t>
          </a:r>
          <a:endParaRPr lang="en-US" sz="600" kern="1200" dirty="0"/>
        </a:p>
      </dsp:txBody>
      <dsp:txXfrm>
        <a:off x="3983166" y="2564148"/>
        <a:ext cx="602571" cy="393551"/>
      </dsp:txXfrm>
    </dsp:sp>
    <dsp:sp modelId="{AF143103-B7BB-437B-AA99-864F6D3524D5}">
      <dsp:nvSpPr>
        <dsp:cNvPr id="0" name=""/>
        <dsp:cNvSpPr/>
      </dsp:nvSpPr>
      <dsp:spPr>
        <a:xfrm>
          <a:off x="5507218" y="1799433"/>
          <a:ext cx="815177" cy="167215"/>
        </a:xfrm>
        <a:custGeom>
          <a:avLst/>
          <a:gdLst/>
          <a:ahLst/>
          <a:cxnLst/>
          <a:rect l="0" t="0" r="0" b="0"/>
          <a:pathLst>
            <a:path>
              <a:moveTo>
                <a:pt x="815177" y="0"/>
              </a:moveTo>
              <a:lnTo>
                <a:pt x="815177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EA30C-B84A-494B-B353-2FCA075A3C6A}">
      <dsp:nvSpPr>
        <dsp:cNvPr id="0" name=""/>
        <dsp:cNvSpPr/>
      </dsp:nvSpPr>
      <dsp:spPr>
        <a:xfrm>
          <a:off x="5193688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Hops</a:t>
          </a:r>
          <a:endParaRPr lang="en-US" sz="600" kern="1200" dirty="0"/>
        </a:p>
      </dsp:txBody>
      <dsp:txXfrm>
        <a:off x="5205932" y="1978893"/>
        <a:ext cx="602571" cy="393551"/>
      </dsp:txXfrm>
    </dsp:sp>
    <dsp:sp modelId="{093EAA34-6D29-4880-ABF2-F44E0D5242C8}">
      <dsp:nvSpPr>
        <dsp:cNvPr id="0" name=""/>
        <dsp:cNvSpPr/>
      </dsp:nvSpPr>
      <dsp:spPr>
        <a:xfrm>
          <a:off x="5099629" y="2384688"/>
          <a:ext cx="407588" cy="167215"/>
        </a:xfrm>
        <a:custGeom>
          <a:avLst/>
          <a:gdLst/>
          <a:ahLst/>
          <a:cxnLst/>
          <a:rect l="0" t="0" r="0" b="0"/>
          <a:pathLst>
            <a:path>
              <a:moveTo>
                <a:pt x="407588" y="0"/>
              </a:moveTo>
              <a:lnTo>
                <a:pt x="407588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53CD9-A177-409E-9470-F1E33DB523A9}">
      <dsp:nvSpPr>
        <dsp:cNvPr id="0" name=""/>
        <dsp:cNvSpPr/>
      </dsp:nvSpPr>
      <dsp:spPr>
        <a:xfrm>
          <a:off x="4786099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Bittering Hops</a:t>
          </a:r>
          <a:endParaRPr lang="en-US" sz="600" kern="1200" dirty="0"/>
        </a:p>
      </dsp:txBody>
      <dsp:txXfrm>
        <a:off x="4798343" y="2564148"/>
        <a:ext cx="602571" cy="393551"/>
      </dsp:txXfrm>
    </dsp:sp>
    <dsp:sp modelId="{BD7B4871-5B0A-4923-ADBC-D338C225A368}">
      <dsp:nvSpPr>
        <dsp:cNvPr id="0" name=""/>
        <dsp:cNvSpPr/>
      </dsp:nvSpPr>
      <dsp:spPr>
        <a:xfrm>
          <a:off x="5507218" y="2384688"/>
          <a:ext cx="407588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407588" y="83607"/>
              </a:lnTo>
              <a:lnTo>
                <a:pt x="407588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CFD85-610C-4C68-97E4-198108E39336}">
      <dsp:nvSpPr>
        <dsp:cNvPr id="0" name=""/>
        <dsp:cNvSpPr/>
      </dsp:nvSpPr>
      <dsp:spPr>
        <a:xfrm>
          <a:off x="5601277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Aroma/Flavoring Hops</a:t>
          </a:r>
          <a:endParaRPr lang="en-US" sz="600" kern="1200" dirty="0"/>
        </a:p>
      </dsp:txBody>
      <dsp:txXfrm>
        <a:off x="5613521" y="2564148"/>
        <a:ext cx="602571" cy="393551"/>
      </dsp:txXfrm>
    </dsp:sp>
    <dsp:sp modelId="{D6F1DDD3-C4F4-4213-9E16-0974BE8D6C19}">
      <dsp:nvSpPr>
        <dsp:cNvPr id="0" name=""/>
        <dsp:cNvSpPr/>
      </dsp:nvSpPr>
      <dsp:spPr>
        <a:xfrm>
          <a:off x="6322395" y="1799433"/>
          <a:ext cx="815177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815177" y="83607"/>
              </a:lnTo>
              <a:lnTo>
                <a:pt x="815177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99BC1-ED8A-4F27-B2D4-29838122C558}">
      <dsp:nvSpPr>
        <dsp:cNvPr id="0" name=""/>
        <dsp:cNvSpPr/>
      </dsp:nvSpPr>
      <dsp:spPr>
        <a:xfrm>
          <a:off x="6824042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Water</a:t>
          </a:r>
          <a:endParaRPr lang="en-US" sz="600" kern="1200" dirty="0"/>
        </a:p>
      </dsp:txBody>
      <dsp:txXfrm>
        <a:off x="6836286" y="1978893"/>
        <a:ext cx="602571" cy="393551"/>
      </dsp:txXfrm>
    </dsp:sp>
    <dsp:sp modelId="{01D28A20-DCBA-48A9-A4AC-F6CF873E86F4}">
      <dsp:nvSpPr>
        <dsp:cNvPr id="0" name=""/>
        <dsp:cNvSpPr/>
      </dsp:nvSpPr>
      <dsp:spPr>
        <a:xfrm>
          <a:off x="6729984" y="2384688"/>
          <a:ext cx="407588" cy="167215"/>
        </a:xfrm>
        <a:custGeom>
          <a:avLst/>
          <a:gdLst/>
          <a:ahLst/>
          <a:cxnLst/>
          <a:rect l="0" t="0" r="0" b="0"/>
          <a:pathLst>
            <a:path>
              <a:moveTo>
                <a:pt x="407588" y="0"/>
              </a:moveTo>
              <a:lnTo>
                <a:pt x="407588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6F5ED-C50F-4D88-86E7-32285FB13E1F}">
      <dsp:nvSpPr>
        <dsp:cNvPr id="0" name=""/>
        <dsp:cNvSpPr/>
      </dsp:nvSpPr>
      <dsp:spPr>
        <a:xfrm>
          <a:off x="6416454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pH and chemistry</a:t>
          </a:r>
          <a:endParaRPr lang="en-US" sz="600" kern="1200" dirty="0"/>
        </a:p>
      </dsp:txBody>
      <dsp:txXfrm>
        <a:off x="6428698" y="2564148"/>
        <a:ext cx="602571" cy="393551"/>
      </dsp:txXfrm>
    </dsp:sp>
    <dsp:sp modelId="{24E6A523-DFF0-4C52-88C7-F1B7397D1E98}">
      <dsp:nvSpPr>
        <dsp:cNvPr id="0" name=""/>
        <dsp:cNvSpPr/>
      </dsp:nvSpPr>
      <dsp:spPr>
        <a:xfrm>
          <a:off x="7137572" y="2384688"/>
          <a:ext cx="407588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407588" y="83607"/>
              </a:lnTo>
              <a:lnTo>
                <a:pt x="407588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F8C5C-885E-4EBE-825C-EEE94CE4685C}">
      <dsp:nvSpPr>
        <dsp:cNvPr id="0" name=""/>
        <dsp:cNvSpPr/>
      </dsp:nvSpPr>
      <dsp:spPr>
        <a:xfrm>
          <a:off x="7231631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Volumes</a:t>
          </a:r>
          <a:endParaRPr lang="en-US" sz="600" kern="1200" dirty="0"/>
        </a:p>
      </dsp:txBody>
      <dsp:txXfrm>
        <a:off x="7243875" y="2564148"/>
        <a:ext cx="602571" cy="393551"/>
      </dsp:txXfrm>
    </dsp:sp>
    <dsp:sp modelId="{DA2E024B-69C4-4355-A3A8-7D5210124787}">
      <dsp:nvSpPr>
        <dsp:cNvPr id="0" name=""/>
        <dsp:cNvSpPr/>
      </dsp:nvSpPr>
      <dsp:spPr>
        <a:xfrm>
          <a:off x="6322395" y="1799433"/>
          <a:ext cx="2853120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2853120" y="83607"/>
              </a:lnTo>
              <a:lnTo>
                <a:pt x="2853120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78D6-CDF0-4199-9F74-B1D81B59FB9A}">
      <dsp:nvSpPr>
        <dsp:cNvPr id="0" name=""/>
        <dsp:cNvSpPr/>
      </dsp:nvSpPr>
      <dsp:spPr>
        <a:xfrm>
          <a:off x="8861985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Mash</a:t>
          </a:r>
          <a:endParaRPr lang="en-US" sz="600" kern="1200" dirty="0"/>
        </a:p>
      </dsp:txBody>
      <dsp:txXfrm>
        <a:off x="8874229" y="1978893"/>
        <a:ext cx="602571" cy="393551"/>
      </dsp:txXfrm>
    </dsp:sp>
    <dsp:sp modelId="{1E3A30F8-69A7-4B2E-958F-654E060EA288}">
      <dsp:nvSpPr>
        <dsp:cNvPr id="0" name=""/>
        <dsp:cNvSpPr/>
      </dsp:nvSpPr>
      <dsp:spPr>
        <a:xfrm>
          <a:off x="8360338" y="2384688"/>
          <a:ext cx="815177" cy="167215"/>
        </a:xfrm>
        <a:custGeom>
          <a:avLst/>
          <a:gdLst/>
          <a:ahLst/>
          <a:cxnLst/>
          <a:rect l="0" t="0" r="0" b="0"/>
          <a:pathLst>
            <a:path>
              <a:moveTo>
                <a:pt x="815177" y="0"/>
              </a:moveTo>
              <a:lnTo>
                <a:pt x="815177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E469F-0076-4B4E-8C81-1F8F83A5C2B1}">
      <dsp:nvSpPr>
        <dsp:cNvPr id="0" name=""/>
        <dsp:cNvSpPr/>
      </dsp:nvSpPr>
      <dsp:spPr>
        <a:xfrm>
          <a:off x="8046808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Single Step</a:t>
          </a:r>
          <a:endParaRPr lang="en-US" sz="600" kern="1200" dirty="0"/>
        </a:p>
      </dsp:txBody>
      <dsp:txXfrm>
        <a:off x="8059052" y="2564148"/>
        <a:ext cx="602571" cy="393551"/>
      </dsp:txXfrm>
    </dsp:sp>
    <dsp:sp modelId="{27E8E283-3376-4DB2-BAB0-413D9468056B}">
      <dsp:nvSpPr>
        <dsp:cNvPr id="0" name=""/>
        <dsp:cNvSpPr/>
      </dsp:nvSpPr>
      <dsp:spPr>
        <a:xfrm>
          <a:off x="9129795" y="2384688"/>
          <a:ext cx="91440" cy="167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07778-46ED-478D-9E12-51935E9E93CB}">
      <dsp:nvSpPr>
        <dsp:cNvPr id="0" name=""/>
        <dsp:cNvSpPr/>
      </dsp:nvSpPr>
      <dsp:spPr>
        <a:xfrm>
          <a:off x="8861985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2 Step</a:t>
          </a:r>
          <a:endParaRPr lang="en-US" sz="600" kern="1200" dirty="0"/>
        </a:p>
      </dsp:txBody>
      <dsp:txXfrm>
        <a:off x="8874229" y="2564148"/>
        <a:ext cx="602571" cy="393551"/>
      </dsp:txXfrm>
    </dsp:sp>
    <dsp:sp modelId="{9883CF45-D945-4834-A12B-EDAE33037296}">
      <dsp:nvSpPr>
        <dsp:cNvPr id="0" name=""/>
        <dsp:cNvSpPr/>
      </dsp:nvSpPr>
      <dsp:spPr>
        <a:xfrm>
          <a:off x="9175515" y="2384688"/>
          <a:ext cx="815177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815177" y="83607"/>
              </a:lnTo>
              <a:lnTo>
                <a:pt x="815177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31496-8588-4DAC-B99A-2DDF053471EC}">
      <dsp:nvSpPr>
        <dsp:cNvPr id="0" name=""/>
        <dsp:cNvSpPr/>
      </dsp:nvSpPr>
      <dsp:spPr>
        <a:xfrm>
          <a:off x="9677163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Decoction</a:t>
          </a:r>
          <a:endParaRPr lang="en-US" sz="600" kern="1200" dirty="0"/>
        </a:p>
      </dsp:txBody>
      <dsp:txXfrm>
        <a:off x="9689407" y="2564148"/>
        <a:ext cx="602571" cy="393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B8923-B515-46C3-96D0-2628ED9340FE}">
      <dsp:nvSpPr>
        <dsp:cNvPr id="0" name=""/>
        <dsp:cNvSpPr/>
      </dsp:nvSpPr>
      <dsp:spPr>
        <a:xfrm rot="5400000">
          <a:off x="-147439" y="15091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Beer Type</a:t>
          </a:r>
          <a:endParaRPr lang="en-US" sz="900" kern="1200" dirty="0"/>
        </a:p>
      </dsp:txBody>
      <dsp:txXfrm rot="-5400000">
        <a:off x="1" y="347503"/>
        <a:ext cx="688049" cy="294878"/>
      </dsp:txXfrm>
    </dsp:sp>
    <dsp:sp modelId="{0CF98D84-D255-4746-91D8-2DF457E35464}">
      <dsp:nvSpPr>
        <dsp:cNvPr id="0" name=""/>
        <dsp:cNvSpPr/>
      </dsp:nvSpPr>
      <dsp:spPr>
        <a:xfrm rot="5400000">
          <a:off x="4088573" y="-339704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BJCP style guideline constants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Brew kitchen system constants</a:t>
          </a:r>
          <a:endParaRPr lang="en-US" sz="1200" kern="1200" dirty="0"/>
        </a:p>
      </dsp:txBody>
      <dsp:txXfrm rot="-5400000">
        <a:off x="688050" y="34667"/>
        <a:ext cx="7408761" cy="576524"/>
      </dsp:txXfrm>
    </dsp:sp>
    <dsp:sp modelId="{8AC31EE9-DB81-4013-9149-8E76D92071CA}">
      <dsp:nvSpPr>
        <dsp:cNvPr id="0" name=""/>
        <dsp:cNvSpPr/>
      </dsp:nvSpPr>
      <dsp:spPr>
        <a:xfrm rot="5400000">
          <a:off x="-147439" y="1036673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Fermentables</a:t>
          </a:r>
          <a:endParaRPr lang="en-US" sz="900" kern="1200" dirty="0"/>
        </a:p>
      </dsp:txBody>
      <dsp:txXfrm rot="-5400000">
        <a:off x="1" y="1233259"/>
        <a:ext cx="688049" cy="294878"/>
      </dsp:txXfrm>
    </dsp:sp>
    <dsp:sp modelId="{3FFB1560-41AB-4E35-8D02-8B03B4B53DA7}">
      <dsp:nvSpPr>
        <dsp:cNvPr id="0" name=""/>
        <dsp:cNvSpPr/>
      </dsp:nvSpPr>
      <dsp:spPr>
        <a:xfrm rot="5400000">
          <a:off x="4088573" y="-2511289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Grain bill calculation</a:t>
          </a:r>
          <a:endParaRPr lang="en-US" sz="1200" kern="1200" dirty="0"/>
        </a:p>
      </dsp:txBody>
      <dsp:txXfrm rot="-5400000">
        <a:off x="688050" y="920423"/>
        <a:ext cx="7408761" cy="576524"/>
      </dsp:txXfrm>
    </dsp:sp>
    <dsp:sp modelId="{4980B6FF-C675-4D39-B1BE-1D4589D16B20}">
      <dsp:nvSpPr>
        <dsp:cNvPr id="0" name=""/>
        <dsp:cNvSpPr/>
      </dsp:nvSpPr>
      <dsp:spPr>
        <a:xfrm rot="5400000">
          <a:off x="-147439" y="192243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Yeast</a:t>
          </a:r>
          <a:endParaRPr lang="en-US" sz="900" kern="1200" dirty="0"/>
        </a:p>
      </dsp:txBody>
      <dsp:txXfrm rot="-5400000">
        <a:off x="1" y="2119016"/>
        <a:ext cx="688049" cy="294878"/>
      </dsp:txXfrm>
    </dsp:sp>
    <dsp:sp modelId="{6D32C25E-00B6-4B0B-B570-4EB7DD3FE8EB}">
      <dsp:nvSpPr>
        <dsp:cNvPr id="0" name=""/>
        <dsp:cNvSpPr/>
      </dsp:nvSpPr>
      <dsp:spPr>
        <a:xfrm rot="5400000">
          <a:off x="4088573" y="-1625532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Yeast strain calculations</a:t>
          </a:r>
          <a:endParaRPr lang="en-US" sz="1200" kern="1200" dirty="0"/>
        </a:p>
      </dsp:txBody>
      <dsp:txXfrm rot="-5400000">
        <a:off x="688050" y="1806180"/>
        <a:ext cx="7408761" cy="576524"/>
      </dsp:txXfrm>
    </dsp:sp>
    <dsp:sp modelId="{824294CA-A4F2-445D-9188-A3C7FF792AD1}">
      <dsp:nvSpPr>
        <dsp:cNvPr id="0" name=""/>
        <dsp:cNvSpPr/>
      </dsp:nvSpPr>
      <dsp:spPr>
        <a:xfrm rot="5400000">
          <a:off x="-147439" y="280818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Hops</a:t>
          </a:r>
          <a:endParaRPr lang="en-US" sz="900" kern="1200" dirty="0"/>
        </a:p>
      </dsp:txBody>
      <dsp:txXfrm rot="-5400000">
        <a:off x="1" y="3004773"/>
        <a:ext cx="688049" cy="294878"/>
      </dsp:txXfrm>
    </dsp:sp>
    <dsp:sp modelId="{F6E101BF-D42F-4F32-B7CE-6D9FBBE8169C}">
      <dsp:nvSpPr>
        <dsp:cNvPr id="0" name=""/>
        <dsp:cNvSpPr/>
      </dsp:nvSpPr>
      <dsp:spPr>
        <a:xfrm rot="5400000">
          <a:off x="4088573" y="-73977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Bittering hops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Aroma/Flavoring hops</a:t>
          </a:r>
          <a:endParaRPr lang="en-US" sz="1200" kern="1200" dirty="0"/>
        </a:p>
      </dsp:txBody>
      <dsp:txXfrm rot="-5400000">
        <a:off x="688050" y="2691937"/>
        <a:ext cx="7408761" cy="576524"/>
      </dsp:txXfrm>
    </dsp:sp>
    <dsp:sp modelId="{C993E897-2D30-42C6-85FE-D6C5236747EF}">
      <dsp:nvSpPr>
        <dsp:cNvPr id="0" name=""/>
        <dsp:cNvSpPr/>
      </dsp:nvSpPr>
      <dsp:spPr>
        <a:xfrm rot="5400000">
          <a:off x="-147439" y="3693944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Water</a:t>
          </a:r>
          <a:endParaRPr lang="en-US" sz="900" kern="1200" dirty="0"/>
        </a:p>
      </dsp:txBody>
      <dsp:txXfrm rot="-5400000">
        <a:off x="1" y="3890530"/>
        <a:ext cx="688049" cy="294878"/>
      </dsp:txXfrm>
    </dsp:sp>
    <dsp:sp modelId="{57918590-2BF2-46D3-9E7E-0267E0AD93AB}">
      <dsp:nvSpPr>
        <dsp:cNvPr id="0" name=""/>
        <dsp:cNvSpPr/>
      </dsp:nvSpPr>
      <dsp:spPr>
        <a:xfrm rot="5400000">
          <a:off x="4088573" y="145980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pH and chemistry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Volumes</a:t>
          </a:r>
          <a:endParaRPr lang="en-US" sz="1200" kern="1200" dirty="0"/>
        </a:p>
      </dsp:txBody>
      <dsp:txXfrm rot="-5400000">
        <a:off x="688050" y="3577693"/>
        <a:ext cx="7408761" cy="576524"/>
      </dsp:txXfrm>
    </dsp:sp>
    <dsp:sp modelId="{8B759E7A-B483-489B-BF61-6EDBB8DD68B1}">
      <dsp:nvSpPr>
        <dsp:cNvPr id="0" name=""/>
        <dsp:cNvSpPr/>
      </dsp:nvSpPr>
      <dsp:spPr>
        <a:xfrm rot="5400000">
          <a:off x="-147439" y="457970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Mash</a:t>
          </a:r>
          <a:endParaRPr lang="en-US" sz="900" kern="1200" dirty="0"/>
        </a:p>
      </dsp:txBody>
      <dsp:txXfrm rot="-5400000">
        <a:off x="1" y="4776286"/>
        <a:ext cx="688049" cy="294878"/>
      </dsp:txXfrm>
    </dsp:sp>
    <dsp:sp modelId="{257773F3-F63D-4BDC-8BC6-A023E4F49C0F}">
      <dsp:nvSpPr>
        <dsp:cNvPr id="0" name=""/>
        <dsp:cNvSpPr/>
      </dsp:nvSpPr>
      <dsp:spPr>
        <a:xfrm rot="5400000">
          <a:off x="4088573" y="1031737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Single step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step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Decoction</a:t>
          </a:r>
          <a:endParaRPr lang="en-US" sz="1200" kern="1200" dirty="0"/>
        </a:p>
      </dsp:txBody>
      <dsp:txXfrm rot="-5400000">
        <a:off x="688050" y="4463450"/>
        <a:ext cx="7408761" cy="576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9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3163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6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75577"/>
            <a:ext cx="9144000" cy="1216659"/>
          </a:xfrm>
        </p:spPr>
        <p:txBody>
          <a:bodyPr/>
          <a:lstStyle/>
          <a:p>
            <a:r>
              <a:rPr lang="en-US" dirty="0" smtClean="0"/>
              <a:t>Input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0656605"/>
              </p:ext>
            </p:extLst>
          </p:nvPr>
        </p:nvGraphicFramePr>
        <p:xfrm>
          <a:off x="1775968" y="13922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1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70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Hierarchy </vt:lpstr>
      <vt:lpstr>Input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Bearce</dc:creator>
  <cp:lastModifiedBy>Benjamin Bearce</cp:lastModifiedBy>
  <cp:revision>11</cp:revision>
  <dcterms:created xsi:type="dcterms:W3CDTF">2015-11-01T23:21:50Z</dcterms:created>
  <dcterms:modified xsi:type="dcterms:W3CDTF">2015-11-02T01:14:09Z</dcterms:modified>
</cp:coreProperties>
</file>