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A389A-8F1A-44C8-94BE-6CFC7885C9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06C3F-49DD-4FF3-9B13-0348C632F73A}">
      <dgm:prSet phldrT="[Text]"/>
      <dgm:spPr/>
      <dgm:t>
        <a:bodyPr/>
        <a:lstStyle/>
        <a:p>
          <a:r>
            <a:rPr lang="en-US" dirty="0" smtClean="0"/>
            <a:t>Beer Type</a:t>
          </a:r>
          <a:endParaRPr lang="en-US" dirty="0"/>
        </a:p>
      </dgm:t>
    </dgm:pt>
    <dgm:pt modelId="{9E446D62-EBEA-461E-A7CB-F8A14267334D}" type="parTrans" cxnId="{79C42B1D-477B-497C-8130-649B4D37F023}">
      <dgm:prSet/>
      <dgm:spPr/>
      <dgm:t>
        <a:bodyPr/>
        <a:lstStyle/>
        <a:p>
          <a:endParaRPr lang="en-US"/>
        </a:p>
      </dgm:t>
    </dgm:pt>
    <dgm:pt modelId="{3294A7D4-AB36-47D9-8DEA-174183C2C8CD}" type="sibTrans" cxnId="{79C42B1D-477B-497C-8130-649B4D37F023}">
      <dgm:prSet/>
      <dgm:spPr/>
      <dgm:t>
        <a:bodyPr/>
        <a:lstStyle/>
        <a:p>
          <a:endParaRPr lang="en-US"/>
        </a:p>
      </dgm:t>
    </dgm:pt>
    <dgm:pt modelId="{78A9683C-D550-4DA0-BF99-542CF25EC38F}">
      <dgm:prSet phldrT="[Text]"/>
      <dgm:spPr/>
      <dgm:t>
        <a:bodyPr/>
        <a:lstStyle/>
        <a:p>
          <a:r>
            <a:rPr lang="en-US" dirty="0" smtClean="0"/>
            <a:t>BJCP Style Guideline Constants</a:t>
          </a:r>
          <a:endParaRPr lang="en-US" dirty="0"/>
        </a:p>
      </dgm:t>
    </dgm:pt>
    <dgm:pt modelId="{12A4EAD3-AD69-4539-BFA2-85C28681CE80}" type="parTrans" cxnId="{27C9B728-5550-42B9-B35D-C9460081F0D3}">
      <dgm:prSet/>
      <dgm:spPr/>
      <dgm:t>
        <a:bodyPr/>
        <a:lstStyle/>
        <a:p>
          <a:endParaRPr lang="en-US"/>
        </a:p>
      </dgm:t>
    </dgm:pt>
    <dgm:pt modelId="{B047CEE4-2361-4817-9269-2C8CB7FABC8D}" type="sibTrans" cxnId="{27C9B728-5550-42B9-B35D-C9460081F0D3}">
      <dgm:prSet/>
      <dgm:spPr/>
      <dgm:t>
        <a:bodyPr/>
        <a:lstStyle/>
        <a:p>
          <a:endParaRPr lang="en-US"/>
        </a:p>
      </dgm:t>
    </dgm:pt>
    <dgm:pt modelId="{6EDAA9C4-0119-4485-8043-1BC09D3669D8}">
      <dgm:prSet phldrT="[Text]"/>
      <dgm:spPr/>
      <dgm:t>
        <a:bodyPr/>
        <a:lstStyle/>
        <a:p>
          <a:r>
            <a:rPr lang="en-US" dirty="0" smtClean="0"/>
            <a:t>Brew Kitchen System Constants</a:t>
          </a:r>
          <a:endParaRPr lang="en-US" dirty="0"/>
        </a:p>
      </dgm:t>
    </dgm:pt>
    <dgm:pt modelId="{38697330-E1A5-4B42-A9F7-4DF6CED4F8D4}" type="parTrans" cxnId="{49C0B875-1A04-4207-A565-E84A68AB23A9}">
      <dgm:prSet/>
      <dgm:spPr/>
      <dgm:t>
        <a:bodyPr/>
        <a:lstStyle/>
        <a:p>
          <a:endParaRPr lang="en-US"/>
        </a:p>
      </dgm:t>
    </dgm:pt>
    <dgm:pt modelId="{74874D31-492B-49DF-BBC2-4C4265B83484}" type="sibTrans" cxnId="{49C0B875-1A04-4207-A565-E84A68AB23A9}">
      <dgm:prSet/>
      <dgm:spPr/>
      <dgm:t>
        <a:bodyPr/>
        <a:lstStyle/>
        <a:p>
          <a:endParaRPr lang="en-US"/>
        </a:p>
      </dgm:t>
    </dgm:pt>
    <dgm:pt modelId="{1FF42334-253C-489C-ACAA-8AE6D30A49AA}">
      <dgm:prSet phldrT="[Text]"/>
      <dgm:spPr/>
      <dgm:t>
        <a:bodyPr/>
        <a:lstStyle/>
        <a:p>
          <a:r>
            <a:rPr lang="en-US" dirty="0" err="1" smtClean="0"/>
            <a:t>Fermentables</a:t>
          </a:r>
          <a:endParaRPr lang="en-US" dirty="0"/>
        </a:p>
      </dgm:t>
    </dgm:pt>
    <dgm:pt modelId="{909F6642-8AC8-4AE9-A31B-FEFAF9AA2814}" type="parTrans" cxnId="{F0BD5E2D-F27F-46A6-8607-1DBD741EA6C2}">
      <dgm:prSet/>
      <dgm:spPr/>
      <dgm:t>
        <a:bodyPr/>
        <a:lstStyle/>
        <a:p>
          <a:endParaRPr lang="en-US"/>
        </a:p>
      </dgm:t>
    </dgm:pt>
    <dgm:pt modelId="{921555CE-25C2-4E49-9A1D-FBB80A3E5D0F}" type="sibTrans" cxnId="{F0BD5E2D-F27F-46A6-8607-1DBD741EA6C2}">
      <dgm:prSet/>
      <dgm:spPr/>
      <dgm:t>
        <a:bodyPr/>
        <a:lstStyle/>
        <a:p>
          <a:endParaRPr lang="en-US"/>
        </a:p>
      </dgm:t>
    </dgm:pt>
    <dgm:pt modelId="{090C5E70-2421-47B9-916E-5848C710596B}">
      <dgm:prSet phldrT="[Text]"/>
      <dgm:spPr/>
      <dgm:t>
        <a:bodyPr/>
        <a:lstStyle/>
        <a:p>
          <a:endParaRPr lang="en-US" dirty="0"/>
        </a:p>
      </dgm:t>
    </dgm:pt>
    <dgm:pt modelId="{CAB8B266-05F1-4B4B-A617-7CB9A73E08CC}" type="parTrans" cxnId="{5059FA3E-FC11-4262-8B12-DC5060A235CB}">
      <dgm:prSet/>
      <dgm:spPr/>
      <dgm:t>
        <a:bodyPr/>
        <a:lstStyle/>
        <a:p>
          <a:endParaRPr lang="en-US"/>
        </a:p>
      </dgm:t>
    </dgm:pt>
    <dgm:pt modelId="{E4BFD95F-A970-41DB-933E-D6C5CA4DE0C0}" type="sibTrans" cxnId="{5059FA3E-FC11-4262-8B12-DC5060A235CB}">
      <dgm:prSet/>
      <dgm:spPr/>
      <dgm:t>
        <a:bodyPr/>
        <a:lstStyle/>
        <a:p>
          <a:endParaRPr lang="en-US"/>
        </a:p>
      </dgm:t>
    </dgm:pt>
    <dgm:pt modelId="{20147F5E-128E-4526-9E92-2D0F56F16C93}">
      <dgm:prSet phldrT="[Text]"/>
      <dgm:spPr/>
      <dgm:t>
        <a:bodyPr/>
        <a:lstStyle/>
        <a:p>
          <a:r>
            <a:rPr lang="en-US" dirty="0" smtClean="0"/>
            <a:t>Yeast</a:t>
          </a:r>
          <a:endParaRPr lang="en-US" dirty="0"/>
        </a:p>
      </dgm:t>
    </dgm:pt>
    <dgm:pt modelId="{FB9B07E2-0850-4A63-B320-365A7900C056}" type="parTrans" cxnId="{7357ACAE-0423-4BD6-BFAD-1B000E96BBCD}">
      <dgm:prSet/>
      <dgm:spPr/>
      <dgm:t>
        <a:bodyPr/>
        <a:lstStyle/>
        <a:p>
          <a:endParaRPr lang="en-US"/>
        </a:p>
      </dgm:t>
    </dgm:pt>
    <dgm:pt modelId="{D0754A51-0BF1-4575-AEEB-2C84FC8AAA3D}" type="sibTrans" cxnId="{7357ACAE-0423-4BD6-BFAD-1B000E96BBCD}">
      <dgm:prSet/>
      <dgm:spPr/>
      <dgm:t>
        <a:bodyPr/>
        <a:lstStyle/>
        <a:p>
          <a:endParaRPr lang="en-US"/>
        </a:p>
      </dgm:t>
    </dgm:pt>
    <dgm:pt modelId="{3F0D3174-6AD9-48B1-A565-0397BB194620}">
      <dgm:prSet phldrT="[Text]"/>
      <dgm:spPr/>
      <dgm:t>
        <a:bodyPr/>
        <a:lstStyle/>
        <a:p>
          <a:endParaRPr lang="en-US" dirty="0"/>
        </a:p>
      </dgm:t>
    </dgm:pt>
    <dgm:pt modelId="{D1D4368F-7159-49D3-9E0D-2FA885EE13EE}" type="parTrans" cxnId="{9CAF80FD-D13F-4091-988B-00706172EE19}">
      <dgm:prSet/>
      <dgm:spPr/>
      <dgm:t>
        <a:bodyPr/>
        <a:lstStyle/>
        <a:p>
          <a:endParaRPr lang="en-US"/>
        </a:p>
      </dgm:t>
    </dgm:pt>
    <dgm:pt modelId="{30742839-BE98-45D8-B07B-0C2A01008A77}" type="sibTrans" cxnId="{9CAF80FD-D13F-4091-988B-00706172EE19}">
      <dgm:prSet/>
      <dgm:spPr/>
      <dgm:t>
        <a:bodyPr/>
        <a:lstStyle/>
        <a:p>
          <a:endParaRPr lang="en-US"/>
        </a:p>
      </dgm:t>
    </dgm:pt>
    <dgm:pt modelId="{A099BD35-FB6C-473F-B02C-B0E68E0406B5}">
      <dgm:prSet/>
      <dgm:spPr/>
      <dgm:t>
        <a:bodyPr/>
        <a:lstStyle/>
        <a:p>
          <a:r>
            <a:rPr lang="en-US" dirty="0" smtClean="0"/>
            <a:t>Hops</a:t>
          </a:r>
          <a:endParaRPr lang="en-US" dirty="0"/>
        </a:p>
      </dgm:t>
    </dgm:pt>
    <dgm:pt modelId="{B51ED7F3-21EE-49AE-A446-26E397032D52}" type="parTrans" cxnId="{62383F13-F782-47A9-B2E8-EF68B318634A}">
      <dgm:prSet/>
      <dgm:spPr/>
      <dgm:t>
        <a:bodyPr/>
        <a:lstStyle/>
        <a:p>
          <a:endParaRPr lang="en-US"/>
        </a:p>
      </dgm:t>
    </dgm:pt>
    <dgm:pt modelId="{FC705B3D-D5DA-4FCE-9011-7225470BD6C8}" type="sibTrans" cxnId="{62383F13-F782-47A9-B2E8-EF68B318634A}">
      <dgm:prSet/>
      <dgm:spPr/>
      <dgm:t>
        <a:bodyPr/>
        <a:lstStyle/>
        <a:p>
          <a:endParaRPr lang="en-US"/>
        </a:p>
      </dgm:t>
    </dgm:pt>
    <dgm:pt modelId="{1468B217-A021-498B-ACBF-23C43504C3FF}">
      <dgm:prSet/>
      <dgm:spPr/>
      <dgm:t>
        <a:bodyPr/>
        <a:lstStyle/>
        <a:p>
          <a:r>
            <a:rPr lang="en-US" dirty="0" smtClean="0"/>
            <a:t>Mash</a:t>
          </a:r>
          <a:endParaRPr lang="en-US" dirty="0"/>
        </a:p>
      </dgm:t>
    </dgm:pt>
    <dgm:pt modelId="{7591A55F-3FC0-49EF-A1EB-32088F394467}" type="parTrans" cxnId="{8B8018F7-274B-42F8-B7A5-BD62B2AE5553}">
      <dgm:prSet/>
      <dgm:spPr/>
      <dgm:t>
        <a:bodyPr/>
        <a:lstStyle/>
        <a:p>
          <a:endParaRPr lang="en-US"/>
        </a:p>
      </dgm:t>
    </dgm:pt>
    <dgm:pt modelId="{766FF0FB-6F78-4231-9F36-E89DEFF2DBEC}" type="sibTrans" cxnId="{8B8018F7-274B-42F8-B7A5-BD62B2AE5553}">
      <dgm:prSet/>
      <dgm:spPr/>
      <dgm:t>
        <a:bodyPr/>
        <a:lstStyle/>
        <a:p>
          <a:endParaRPr lang="en-US"/>
        </a:p>
      </dgm:t>
    </dgm:pt>
    <dgm:pt modelId="{C578D69E-43DF-4006-A6BB-81CDF3DE023D}">
      <dgm:prSet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5F1F200B-910A-4D84-9C03-FD5806DCA0B6}" type="parTrans" cxnId="{8DBEBFFA-6DBD-4FF5-B390-60F99052554A}">
      <dgm:prSet/>
      <dgm:spPr/>
      <dgm:t>
        <a:bodyPr/>
        <a:lstStyle/>
        <a:p>
          <a:endParaRPr lang="en-US"/>
        </a:p>
      </dgm:t>
    </dgm:pt>
    <dgm:pt modelId="{62542C41-1A50-4D0E-B01A-B3FEB306096D}" type="sibTrans" cxnId="{8DBEBFFA-6DBD-4FF5-B390-60F99052554A}">
      <dgm:prSet/>
      <dgm:spPr/>
      <dgm:t>
        <a:bodyPr/>
        <a:lstStyle/>
        <a:p>
          <a:endParaRPr lang="en-US"/>
        </a:p>
      </dgm:t>
    </dgm:pt>
    <dgm:pt modelId="{807A3284-312C-4712-9D2F-AC0BAD7F8213}" type="pres">
      <dgm:prSet presAssocID="{6A2A389A-8F1A-44C8-94BE-6CFC7885C9C1}" presName="linearFlow" presStyleCnt="0">
        <dgm:presLayoutVars>
          <dgm:dir/>
          <dgm:animLvl val="lvl"/>
          <dgm:resizeHandles val="exact"/>
        </dgm:presLayoutVars>
      </dgm:prSet>
      <dgm:spPr/>
    </dgm:pt>
    <dgm:pt modelId="{955E8C1C-4216-4E05-9C42-6D35061DD414}" type="pres">
      <dgm:prSet presAssocID="{7BD06C3F-49DD-4FF3-9B13-0348C632F73A}" presName="composite" presStyleCnt="0"/>
      <dgm:spPr/>
    </dgm:pt>
    <dgm:pt modelId="{8DEB8923-B515-46C3-96D0-2628ED9340FE}" type="pres">
      <dgm:prSet presAssocID="{7BD06C3F-49DD-4FF3-9B13-0348C632F73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98D84-D255-4746-91D8-2DF457E35464}" type="pres">
      <dgm:prSet presAssocID="{7BD06C3F-49DD-4FF3-9B13-0348C632F73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21A4B-0152-490F-8446-B1B1EA4832CF}" type="pres">
      <dgm:prSet presAssocID="{3294A7D4-AB36-47D9-8DEA-174183C2C8CD}" presName="sp" presStyleCnt="0"/>
      <dgm:spPr/>
    </dgm:pt>
    <dgm:pt modelId="{553C60C2-FF4C-4851-A540-7937F7AE2580}" type="pres">
      <dgm:prSet presAssocID="{1FF42334-253C-489C-ACAA-8AE6D30A49AA}" presName="composite" presStyleCnt="0"/>
      <dgm:spPr/>
    </dgm:pt>
    <dgm:pt modelId="{8AC31EE9-DB81-4013-9149-8E76D92071CA}" type="pres">
      <dgm:prSet presAssocID="{1FF42334-253C-489C-ACAA-8AE6D30A49A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B1560-41AB-4E35-8D02-8B03B4B53DA7}" type="pres">
      <dgm:prSet presAssocID="{1FF42334-253C-489C-ACAA-8AE6D30A49A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D8362-1F93-4F08-8DE6-D738F7652CFE}" type="pres">
      <dgm:prSet presAssocID="{921555CE-25C2-4E49-9A1D-FBB80A3E5D0F}" presName="sp" presStyleCnt="0"/>
      <dgm:spPr/>
    </dgm:pt>
    <dgm:pt modelId="{25947A46-46B2-4532-A207-7E04198A9D0D}" type="pres">
      <dgm:prSet presAssocID="{20147F5E-128E-4526-9E92-2D0F56F16C93}" presName="composite" presStyleCnt="0"/>
      <dgm:spPr/>
    </dgm:pt>
    <dgm:pt modelId="{4980B6FF-C675-4D39-B1BE-1D4589D16B20}" type="pres">
      <dgm:prSet presAssocID="{20147F5E-128E-4526-9E92-2D0F56F16C9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2C25E-00B6-4B0B-B570-4EB7DD3FE8EB}" type="pres">
      <dgm:prSet presAssocID="{20147F5E-128E-4526-9E92-2D0F56F16C9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EA1F4-40D2-45F7-BAFE-822FACCC6516}" type="pres">
      <dgm:prSet presAssocID="{D0754A51-0BF1-4575-AEEB-2C84FC8AAA3D}" presName="sp" presStyleCnt="0"/>
      <dgm:spPr/>
    </dgm:pt>
    <dgm:pt modelId="{9CBD72C8-14D2-4B83-8DAE-9ED411D883D9}" type="pres">
      <dgm:prSet presAssocID="{A099BD35-FB6C-473F-B02C-B0E68E0406B5}" presName="composite" presStyleCnt="0"/>
      <dgm:spPr/>
    </dgm:pt>
    <dgm:pt modelId="{824294CA-A4F2-445D-9188-A3C7FF792AD1}" type="pres">
      <dgm:prSet presAssocID="{A099BD35-FB6C-473F-B02C-B0E68E0406B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6E101BF-D42F-4F32-B7CE-6D9FBBE8169C}" type="pres">
      <dgm:prSet presAssocID="{A099BD35-FB6C-473F-B02C-B0E68E0406B5}" presName="descendantText" presStyleLbl="alignAcc1" presStyleIdx="3" presStyleCnt="6">
        <dgm:presLayoutVars>
          <dgm:bulletEnabled val="1"/>
        </dgm:presLayoutVars>
      </dgm:prSet>
      <dgm:spPr/>
    </dgm:pt>
    <dgm:pt modelId="{C25F36A6-184D-4EDB-9E27-6CE06E69DC60}" type="pres">
      <dgm:prSet presAssocID="{FC705B3D-D5DA-4FCE-9011-7225470BD6C8}" presName="sp" presStyleCnt="0"/>
      <dgm:spPr/>
    </dgm:pt>
    <dgm:pt modelId="{7CA0BFB0-15AD-4F7F-BD31-8DBC0D682057}" type="pres">
      <dgm:prSet presAssocID="{C578D69E-43DF-4006-A6BB-81CDF3DE023D}" presName="composite" presStyleCnt="0"/>
      <dgm:spPr/>
    </dgm:pt>
    <dgm:pt modelId="{C993E897-2D30-42C6-85FE-D6C5236747EF}" type="pres">
      <dgm:prSet presAssocID="{C578D69E-43DF-4006-A6BB-81CDF3DE023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8590-2BF2-46D3-9E7E-0267E0AD93AB}" type="pres">
      <dgm:prSet presAssocID="{C578D69E-43DF-4006-A6BB-81CDF3DE023D}" presName="descendantText" presStyleLbl="alignAcc1" presStyleIdx="4" presStyleCnt="6">
        <dgm:presLayoutVars>
          <dgm:bulletEnabled val="1"/>
        </dgm:presLayoutVars>
      </dgm:prSet>
      <dgm:spPr/>
    </dgm:pt>
    <dgm:pt modelId="{EB1EF226-097F-40A8-91F8-93C93E354145}" type="pres">
      <dgm:prSet presAssocID="{62542C41-1A50-4D0E-B01A-B3FEB306096D}" presName="sp" presStyleCnt="0"/>
      <dgm:spPr/>
    </dgm:pt>
    <dgm:pt modelId="{2E9753C9-E211-4D49-A62D-0C0C404E2FAD}" type="pres">
      <dgm:prSet presAssocID="{1468B217-A021-498B-ACBF-23C43504C3FF}" presName="composite" presStyleCnt="0"/>
      <dgm:spPr/>
    </dgm:pt>
    <dgm:pt modelId="{8B759E7A-B483-489B-BF61-6EDBB8DD68B1}" type="pres">
      <dgm:prSet presAssocID="{1468B217-A021-498B-ACBF-23C43504C3FF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773F3-F63D-4BDC-8BC6-A023E4F49C0F}" type="pres">
      <dgm:prSet presAssocID="{1468B217-A021-498B-ACBF-23C43504C3FF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2E21A00-1EE9-42EC-B42E-1A4C42CA1BBE}" type="presOf" srcId="{20147F5E-128E-4526-9E92-2D0F56F16C93}" destId="{4980B6FF-C675-4D39-B1BE-1D4589D16B20}" srcOrd="0" destOrd="0" presId="urn:microsoft.com/office/officeart/2005/8/layout/chevron2"/>
    <dgm:cxn modelId="{7357ACAE-0423-4BD6-BFAD-1B000E96BBCD}" srcId="{6A2A389A-8F1A-44C8-94BE-6CFC7885C9C1}" destId="{20147F5E-128E-4526-9E92-2D0F56F16C93}" srcOrd="2" destOrd="0" parTransId="{FB9B07E2-0850-4A63-B320-365A7900C056}" sibTransId="{D0754A51-0BF1-4575-AEEB-2C84FC8AAA3D}"/>
    <dgm:cxn modelId="{D4027625-B6FC-4FBD-B749-4919D874BB44}" type="presOf" srcId="{A099BD35-FB6C-473F-B02C-B0E68E0406B5}" destId="{824294CA-A4F2-445D-9188-A3C7FF792AD1}" srcOrd="0" destOrd="0" presId="urn:microsoft.com/office/officeart/2005/8/layout/chevron2"/>
    <dgm:cxn modelId="{4B834F7A-A4DD-47EC-BE8B-0DA9A1435F10}" type="presOf" srcId="{6EDAA9C4-0119-4485-8043-1BC09D3669D8}" destId="{0CF98D84-D255-4746-91D8-2DF457E35464}" srcOrd="0" destOrd="1" presId="urn:microsoft.com/office/officeart/2005/8/layout/chevron2"/>
    <dgm:cxn modelId="{5059FA3E-FC11-4262-8B12-DC5060A235CB}" srcId="{1FF42334-253C-489C-ACAA-8AE6D30A49AA}" destId="{090C5E70-2421-47B9-916E-5848C710596B}" srcOrd="0" destOrd="0" parTransId="{CAB8B266-05F1-4B4B-A617-7CB9A73E08CC}" sibTransId="{E4BFD95F-A970-41DB-933E-D6C5CA4DE0C0}"/>
    <dgm:cxn modelId="{8DBEBFFA-6DBD-4FF5-B390-60F99052554A}" srcId="{6A2A389A-8F1A-44C8-94BE-6CFC7885C9C1}" destId="{C578D69E-43DF-4006-A6BB-81CDF3DE023D}" srcOrd="4" destOrd="0" parTransId="{5F1F200B-910A-4D84-9C03-FD5806DCA0B6}" sibTransId="{62542C41-1A50-4D0E-B01A-B3FEB306096D}"/>
    <dgm:cxn modelId="{03F2B31E-72CE-47BE-9CD6-1D4980554949}" type="presOf" srcId="{090C5E70-2421-47B9-916E-5848C710596B}" destId="{3FFB1560-41AB-4E35-8D02-8B03B4B53DA7}" srcOrd="0" destOrd="0" presId="urn:microsoft.com/office/officeart/2005/8/layout/chevron2"/>
    <dgm:cxn modelId="{A2D9174F-9944-45D7-AABC-952090715E4C}" type="presOf" srcId="{6A2A389A-8F1A-44C8-94BE-6CFC7885C9C1}" destId="{807A3284-312C-4712-9D2F-AC0BAD7F8213}" srcOrd="0" destOrd="0" presId="urn:microsoft.com/office/officeart/2005/8/layout/chevron2"/>
    <dgm:cxn modelId="{2057AC6F-3978-47D6-96FB-B0646073B562}" type="presOf" srcId="{3F0D3174-6AD9-48B1-A565-0397BB194620}" destId="{6D32C25E-00B6-4B0B-B570-4EB7DD3FE8EB}" srcOrd="0" destOrd="0" presId="urn:microsoft.com/office/officeart/2005/8/layout/chevron2"/>
    <dgm:cxn modelId="{DBAA05F4-6FAB-447D-A866-DCF84B751430}" type="presOf" srcId="{1FF42334-253C-489C-ACAA-8AE6D30A49AA}" destId="{8AC31EE9-DB81-4013-9149-8E76D92071CA}" srcOrd="0" destOrd="0" presId="urn:microsoft.com/office/officeart/2005/8/layout/chevron2"/>
    <dgm:cxn modelId="{79C42B1D-477B-497C-8130-649B4D37F023}" srcId="{6A2A389A-8F1A-44C8-94BE-6CFC7885C9C1}" destId="{7BD06C3F-49DD-4FF3-9B13-0348C632F73A}" srcOrd="0" destOrd="0" parTransId="{9E446D62-EBEA-461E-A7CB-F8A14267334D}" sibTransId="{3294A7D4-AB36-47D9-8DEA-174183C2C8CD}"/>
    <dgm:cxn modelId="{F0BD5E2D-F27F-46A6-8607-1DBD741EA6C2}" srcId="{6A2A389A-8F1A-44C8-94BE-6CFC7885C9C1}" destId="{1FF42334-253C-489C-ACAA-8AE6D30A49AA}" srcOrd="1" destOrd="0" parTransId="{909F6642-8AC8-4AE9-A31B-FEFAF9AA2814}" sibTransId="{921555CE-25C2-4E49-9A1D-FBB80A3E5D0F}"/>
    <dgm:cxn modelId="{7315F0F5-C8A8-4301-9638-C49CA6D6D97C}" type="presOf" srcId="{1468B217-A021-498B-ACBF-23C43504C3FF}" destId="{8B759E7A-B483-489B-BF61-6EDBB8DD68B1}" srcOrd="0" destOrd="0" presId="urn:microsoft.com/office/officeart/2005/8/layout/chevron2"/>
    <dgm:cxn modelId="{BD334632-6CC5-4A48-A6AF-147127E70B3F}" type="presOf" srcId="{7BD06C3F-49DD-4FF3-9B13-0348C632F73A}" destId="{8DEB8923-B515-46C3-96D0-2628ED9340FE}" srcOrd="0" destOrd="0" presId="urn:microsoft.com/office/officeart/2005/8/layout/chevron2"/>
    <dgm:cxn modelId="{27C9B728-5550-42B9-B35D-C9460081F0D3}" srcId="{7BD06C3F-49DD-4FF3-9B13-0348C632F73A}" destId="{78A9683C-D550-4DA0-BF99-542CF25EC38F}" srcOrd="0" destOrd="0" parTransId="{12A4EAD3-AD69-4539-BFA2-85C28681CE80}" sibTransId="{B047CEE4-2361-4817-9269-2C8CB7FABC8D}"/>
    <dgm:cxn modelId="{49C0B875-1A04-4207-A565-E84A68AB23A9}" srcId="{7BD06C3F-49DD-4FF3-9B13-0348C632F73A}" destId="{6EDAA9C4-0119-4485-8043-1BC09D3669D8}" srcOrd="1" destOrd="0" parTransId="{38697330-E1A5-4B42-A9F7-4DF6CED4F8D4}" sibTransId="{74874D31-492B-49DF-BBC2-4C4265B83484}"/>
    <dgm:cxn modelId="{62383F13-F782-47A9-B2E8-EF68B318634A}" srcId="{6A2A389A-8F1A-44C8-94BE-6CFC7885C9C1}" destId="{A099BD35-FB6C-473F-B02C-B0E68E0406B5}" srcOrd="3" destOrd="0" parTransId="{B51ED7F3-21EE-49AE-A446-26E397032D52}" sibTransId="{FC705B3D-D5DA-4FCE-9011-7225470BD6C8}"/>
    <dgm:cxn modelId="{AD988190-0EF6-4E32-B145-93D7504DCBE1}" type="presOf" srcId="{78A9683C-D550-4DA0-BF99-542CF25EC38F}" destId="{0CF98D84-D255-4746-91D8-2DF457E35464}" srcOrd="0" destOrd="0" presId="urn:microsoft.com/office/officeart/2005/8/layout/chevron2"/>
    <dgm:cxn modelId="{9CAF80FD-D13F-4091-988B-00706172EE19}" srcId="{20147F5E-128E-4526-9E92-2D0F56F16C93}" destId="{3F0D3174-6AD9-48B1-A565-0397BB194620}" srcOrd="0" destOrd="0" parTransId="{D1D4368F-7159-49D3-9E0D-2FA885EE13EE}" sibTransId="{30742839-BE98-45D8-B07B-0C2A01008A77}"/>
    <dgm:cxn modelId="{A0CE1112-ABB9-40C5-8DB0-5DC111761553}" type="presOf" srcId="{C578D69E-43DF-4006-A6BB-81CDF3DE023D}" destId="{C993E897-2D30-42C6-85FE-D6C5236747EF}" srcOrd="0" destOrd="0" presId="urn:microsoft.com/office/officeart/2005/8/layout/chevron2"/>
    <dgm:cxn modelId="{8B8018F7-274B-42F8-B7A5-BD62B2AE5553}" srcId="{6A2A389A-8F1A-44C8-94BE-6CFC7885C9C1}" destId="{1468B217-A021-498B-ACBF-23C43504C3FF}" srcOrd="5" destOrd="0" parTransId="{7591A55F-3FC0-49EF-A1EB-32088F394467}" sibTransId="{766FF0FB-6F78-4231-9F36-E89DEFF2DBEC}"/>
    <dgm:cxn modelId="{14AE6FB9-69E2-41BE-A8C8-C51F47B7D1D7}" type="presParOf" srcId="{807A3284-312C-4712-9D2F-AC0BAD7F8213}" destId="{955E8C1C-4216-4E05-9C42-6D35061DD414}" srcOrd="0" destOrd="0" presId="urn:microsoft.com/office/officeart/2005/8/layout/chevron2"/>
    <dgm:cxn modelId="{A01A9FC6-F970-4251-8973-779080631FE4}" type="presParOf" srcId="{955E8C1C-4216-4E05-9C42-6D35061DD414}" destId="{8DEB8923-B515-46C3-96D0-2628ED9340FE}" srcOrd="0" destOrd="0" presId="urn:microsoft.com/office/officeart/2005/8/layout/chevron2"/>
    <dgm:cxn modelId="{C949188B-B2AB-41AB-B2C2-CC8905936096}" type="presParOf" srcId="{955E8C1C-4216-4E05-9C42-6D35061DD414}" destId="{0CF98D84-D255-4746-91D8-2DF457E35464}" srcOrd="1" destOrd="0" presId="urn:microsoft.com/office/officeart/2005/8/layout/chevron2"/>
    <dgm:cxn modelId="{A72BDEE3-31F4-48AD-9AA9-2BA31D49A53E}" type="presParOf" srcId="{807A3284-312C-4712-9D2F-AC0BAD7F8213}" destId="{23321A4B-0152-490F-8446-B1B1EA4832CF}" srcOrd="1" destOrd="0" presId="urn:microsoft.com/office/officeart/2005/8/layout/chevron2"/>
    <dgm:cxn modelId="{C8BF6E22-B3E6-45A2-9918-89454B179AFD}" type="presParOf" srcId="{807A3284-312C-4712-9D2F-AC0BAD7F8213}" destId="{553C60C2-FF4C-4851-A540-7937F7AE2580}" srcOrd="2" destOrd="0" presId="urn:microsoft.com/office/officeart/2005/8/layout/chevron2"/>
    <dgm:cxn modelId="{F2E7327C-5105-4A8D-94E0-22B95C8DC6BF}" type="presParOf" srcId="{553C60C2-FF4C-4851-A540-7937F7AE2580}" destId="{8AC31EE9-DB81-4013-9149-8E76D92071CA}" srcOrd="0" destOrd="0" presId="urn:microsoft.com/office/officeart/2005/8/layout/chevron2"/>
    <dgm:cxn modelId="{7E96B8D5-CF56-4A87-A82F-1FB9DE7ABD1C}" type="presParOf" srcId="{553C60C2-FF4C-4851-A540-7937F7AE2580}" destId="{3FFB1560-41AB-4E35-8D02-8B03B4B53DA7}" srcOrd="1" destOrd="0" presId="urn:microsoft.com/office/officeart/2005/8/layout/chevron2"/>
    <dgm:cxn modelId="{9483E19A-E9DD-47C6-877B-227B3A9CD316}" type="presParOf" srcId="{807A3284-312C-4712-9D2F-AC0BAD7F8213}" destId="{01AD8362-1F93-4F08-8DE6-D738F7652CFE}" srcOrd="3" destOrd="0" presId="urn:microsoft.com/office/officeart/2005/8/layout/chevron2"/>
    <dgm:cxn modelId="{8762C17F-6D5B-49B5-95B5-49BA36E70298}" type="presParOf" srcId="{807A3284-312C-4712-9D2F-AC0BAD7F8213}" destId="{25947A46-46B2-4532-A207-7E04198A9D0D}" srcOrd="4" destOrd="0" presId="urn:microsoft.com/office/officeart/2005/8/layout/chevron2"/>
    <dgm:cxn modelId="{8B34C6CC-7A7E-45FA-86EB-8FE1E1A96FB7}" type="presParOf" srcId="{25947A46-46B2-4532-A207-7E04198A9D0D}" destId="{4980B6FF-C675-4D39-B1BE-1D4589D16B20}" srcOrd="0" destOrd="0" presId="urn:microsoft.com/office/officeart/2005/8/layout/chevron2"/>
    <dgm:cxn modelId="{1303952A-BA01-4151-A50C-3C5191144FC0}" type="presParOf" srcId="{25947A46-46B2-4532-A207-7E04198A9D0D}" destId="{6D32C25E-00B6-4B0B-B570-4EB7DD3FE8EB}" srcOrd="1" destOrd="0" presId="urn:microsoft.com/office/officeart/2005/8/layout/chevron2"/>
    <dgm:cxn modelId="{F5E8837E-DBE2-471C-A28A-DBABA40CD152}" type="presParOf" srcId="{807A3284-312C-4712-9D2F-AC0BAD7F8213}" destId="{310EA1F4-40D2-45F7-BAFE-822FACCC6516}" srcOrd="5" destOrd="0" presId="urn:microsoft.com/office/officeart/2005/8/layout/chevron2"/>
    <dgm:cxn modelId="{8AF03B5B-4AD7-45F2-B761-F154F2965D44}" type="presParOf" srcId="{807A3284-312C-4712-9D2F-AC0BAD7F8213}" destId="{9CBD72C8-14D2-4B83-8DAE-9ED411D883D9}" srcOrd="6" destOrd="0" presId="urn:microsoft.com/office/officeart/2005/8/layout/chevron2"/>
    <dgm:cxn modelId="{CDD52131-259B-45B6-807F-26D384B65EDA}" type="presParOf" srcId="{9CBD72C8-14D2-4B83-8DAE-9ED411D883D9}" destId="{824294CA-A4F2-445D-9188-A3C7FF792AD1}" srcOrd="0" destOrd="0" presId="urn:microsoft.com/office/officeart/2005/8/layout/chevron2"/>
    <dgm:cxn modelId="{A6CB4D58-427D-4E60-B811-CE8531C2B540}" type="presParOf" srcId="{9CBD72C8-14D2-4B83-8DAE-9ED411D883D9}" destId="{F6E101BF-D42F-4F32-B7CE-6D9FBBE8169C}" srcOrd="1" destOrd="0" presId="urn:microsoft.com/office/officeart/2005/8/layout/chevron2"/>
    <dgm:cxn modelId="{237CD05E-06C9-4068-AD77-5068C01F01B3}" type="presParOf" srcId="{807A3284-312C-4712-9D2F-AC0BAD7F8213}" destId="{C25F36A6-184D-4EDB-9E27-6CE06E69DC60}" srcOrd="7" destOrd="0" presId="urn:microsoft.com/office/officeart/2005/8/layout/chevron2"/>
    <dgm:cxn modelId="{E6D0594C-6AE5-4BD2-A5A4-6868DA7505EE}" type="presParOf" srcId="{807A3284-312C-4712-9D2F-AC0BAD7F8213}" destId="{7CA0BFB0-15AD-4F7F-BD31-8DBC0D682057}" srcOrd="8" destOrd="0" presId="urn:microsoft.com/office/officeart/2005/8/layout/chevron2"/>
    <dgm:cxn modelId="{D98CD4F4-6113-41F3-98B1-5A0C4FF5C7B1}" type="presParOf" srcId="{7CA0BFB0-15AD-4F7F-BD31-8DBC0D682057}" destId="{C993E897-2D30-42C6-85FE-D6C5236747EF}" srcOrd="0" destOrd="0" presId="urn:microsoft.com/office/officeart/2005/8/layout/chevron2"/>
    <dgm:cxn modelId="{81E69552-2363-4377-A5DA-E764A4DA0EA8}" type="presParOf" srcId="{7CA0BFB0-15AD-4F7F-BD31-8DBC0D682057}" destId="{57918590-2BF2-46D3-9E7E-0267E0AD93AB}" srcOrd="1" destOrd="0" presId="urn:microsoft.com/office/officeart/2005/8/layout/chevron2"/>
    <dgm:cxn modelId="{9852456C-C68E-4B5D-BDD9-1DE82B3B8D04}" type="presParOf" srcId="{807A3284-312C-4712-9D2F-AC0BAD7F8213}" destId="{EB1EF226-097F-40A8-91F8-93C93E354145}" srcOrd="9" destOrd="0" presId="urn:microsoft.com/office/officeart/2005/8/layout/chevron2"/>
    <dgm:cxn modelId="{5403B14C-18FB-4905-883D-402C9DCC0E25}" type="presParOf" srcId="{807A3284-312C-4712-9D2F-AC0BAD7F8213}" destId="{2E9753C9-E211-4D49-A62D-0C0C404E2FAD}" srcOrd="10" destOrd="0" presId="urn:microsoft.com/office/officeart/2005/8/layout/chevron2"/>
    <dgm:cxn modelId="{547561DF-817E-4610-98E8-4892772C305B}" type="presParOf" srcId="{2E9753C9-E211-4D49-A62D-0C0C404E2FAD}" destId="{8B759E7A-B483-489B-BF61-6EDBB8DD68B1}" srcOrd="0" destOrd="0" presId="urn:microsoft.com/office/officeart/2005/8/layout/chevron2"/>
    <dgm:cxn modelId="{2E05E6F4-9F72-40CD-B6DE-236CF7E13C42}" type="presParOf" srcId="{2E9753C9-E211-4D49-A62D-0C0C404E2FAD}" destId="{257773F3-F63D-4BDC-8BC6-A023E4F49C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D80FD-59BF-437E-A9C3-D79AE1FA769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C358C-C989-4805-8E49-85421AB9F7F0}">
      <dgm:prSet phldrT="[Text]" phldr="1"/>
      <dgm:spPr/>
      <dgm:t>
        <a:bodyPr/>
        <a:lstStyle/>
        <a:p>
          <a:endParaRPr lang="en-US"/>
        </a:p>
      </dgm:t>
    </dgm:pt>
    <dgm:pt modelId="{90B1CD58-4BD5-4C00-B946-6747C206DF40}" type="parTrans" cxnId="{60CC2689-EF68-4751-ACD0-7344BB149E5D}">
      <dgm:prSet/>
      <dgm:spPr/>
      <dgm:t>
        <a:bodyPr/>
        <a:lstStyle/>
        <a:p>
          <a:endParaRPr lang="en-US"/>
        </a:p>
      </dgm:t>
    </dgm:pt>
    <dgm:pt modelId="{4867AA34-1E11-40BC-828F-F31A9BB11369}" type="sibTrans" cxnId="{60CC2689-EF68-4751-ACD0-7344BB149E5D}">
      <dgm:prSet/>
      <dgm:spPr/>
      <dgm:t>
        <a:bodyPr/>
        <a:lstStyle/>
        <a:p>
          <a:endParaRPr lang="en-US"/>
        </a:p>
      </dgm:t>
    </dgm:pt>
    <dgm:pt modelId="{AE1F9252-AB96-47CD-82A2-FF000D9EB6F4}">
      <dgm:prSet phldrT="[Text]" phldr="1"/>
      <dgm:spPr/>
      <dgm:t>
        <a:bodyPr/>
        <a:lstStyle/>
        <a:p>
          <a:endParaRPr lang="en-US"/>
        </a:p>
      </dgm:t>
    </dgm:pt>
    <dgm:pt modelId="{A0815741-EDB4-4A35-828A-9343A0D8B855}" type="parTrans" cxnId="{A247E2D4-B7D3-4B22-849F-14F735EBE2DD}">
      <dgm:prSet/>
      <dgm:spPr/>
      <dgm:t>
        <a:bodyPr/>
        <a:lstStyle/>
        <a:p>
          <a:endParaRPr lang="en-US"/>
        </a:p>
      </dgm:t>
    </dgm:pt>
    <dgm:pt modelId="{EAAA423D-61F0-49A2-B5E3-B8641C18A3F5}" type="sibTrans" cxnId="{A247E2D4-B7D3-4B22-849F-14F735EBE2DD}">
      <dgm:prSet/>
      <dgm:spPr/>
      <dgm:t>
        <a:bodyPr/>
        <a:lstStyle/>
        <a:p>
          <a:endParaRPr lang="en-US"/>
        </a:p>
      </dgm:t>
    </dgm:pt>
    <dgm:pt modelId="{8E5920D3-0AF5-4AF5-8A2D-F4EDC56AAD64}">
      <dgm:prSet phldrT="[Text]" phldr="1"/>
      <dgm:spPr/>
      <dgm:t>
        <a:bodyPr/>
        <a:lstStyle/>
        <a:p>
          <a:endParaRPr lang="en-US"/>
        </a:p>
      </dgm:t>
    </dgm:pt>
    <dgm:pt modelId="{932A45ED-1E25-4D6F-ABA1-1E06C14096EF}" type="parTrans" cxnId="{4E38BC7E-08CE-416A-8FE7-88AA9CE086CA}">
      <dgm:prSet/>
      <dgm:spPr/>
      <dgm:t>
        <a:bodyPr/>
        <a:lstStyle/>
        <a:p>
          <a:endParaRPr lang="en-US"/>
        </a:p>
      </dgm:t>
    </dgm:pt>
    <dgm:pt modelId="{852300AB-6FD5-4B18-ABD8-BF9259FED58E}" type="sibTrans" cxnId="{4E38BC7E-08CE-416A-8FE7-88AA9CE086CA}">
      <dgm:prSet/>
      <dgm:spPr/>
      <dgm:t>
        <a:bodyPr/>
        <a:lstStyle/>
        <a:p>
          <a:endParaRPr lang="en-US"/>
        </a:p>
      </dgm:t>
    </dgm:pt>
    <dgm:pt modelId="{22D49531-F6AD-4DB6-B1FD-9967D49A9BC8}">
      <dgm:prSet phldrT="[Text]" phldr="1"/>
      <dgm:spPr/>
      <dgm:t>
        <a:bodyPr/>
        <a:lstStyle/>
        <a:p>
          <a:endParaRPr lang="en-US"/>
        </a:p>
      </dgm:t>
    </dgm:pt>
    <dgm:pt modelId="{A2DFCF24-BA09-49ED-84DC-7DFFF3973FB7}" type="parTrans" cxnId="{D5F989AD-992E-4AEE-BE34-C6089CC539AF}">
      <dgm:prSet/>
      <dgm:spPr/>
      <dgm:t>
        <a:bodyPr/>
        <a:lstStyle/>
        <a:p>
          <a:endParaRPr lang="en-US"/>
        </a:p>
      </dgm:t>
    </dgm:pt>
    <dgm:pt modelId="{873ADA41-EC3F-4806-8AE9-C5D14328495C}" type="sibTrans" cxnId="{D5F989AD-992E-4AEE-BE34-C6089CC539AF}">
      <dgm:prSet/>
      <dgm:spPr/>
      <dgm:t>
        <a:bodyPr/>
        <a:lstStyle/>
        <a:p>
          <a:endParaRPr lang="en-US"/>
        </a:p>
      </dgm:t>
    </dgm:pt>
    <dgm:pt modelId="{95CF7A10-6CAC-48A8-B2A6-6D8C0474E0B1}">
      <dgm:prSet phldrT="[Text]" phldr="1"/>
      <dgm:spPr/>
      <dgm:t>
        <a:bodyPr/>
        <a:lstStyle/>
        <a:p>
          <a:endParaRPr lang="en-US"/>
        </a:p>
      </dgm:t>
    </dgm:pt>
    <dgm:pt modelId="{EF77C826-0221-42F5-A2B4-F35BFCA39B79}" type="parTrans" cxnId="{2D9E049B-BE61-4438-B70A-0793C654813B}">
      <dgm:prSet/>
      <dgm:spPr/>
      <dgm:t>
        <a:bodyPr/>
        <a:lstStyle/>
        <a:p>
          <a:endParaRPr lang="en-US"/>
        </a:p>
      </dgm:t>
    </dgm:pt>
    <dgm:pt modelId="{37CD8523-69E5-4E1D-8845-5F5BBF15FED8}" type="sibTrans" cxnId="{2D9E049B-BE61-4438-B70A-0793C654813B}">
      <dgm:prSet/>
      <dgm:spPr/>
      <dgm:t>
        <a:bodyPr/>
        <a:lstStyle/>
        <a:p>
          <a:endParaRPr lang="en-US"/>
        </a:p>
      </dgm:t>
    </dgm:pt>
    <dgm:pt modelId="{BC5B0992-1311-4EFF-BEB2-37CC82CB25AF}">
      <dgm:prSet phldrT="[Text]" phldr="1"/>
      <dgm:spPr/>
      <dgm:t>
        <a:bodyPr/>
        <a:lstStyle/>
        <a:p>
          <a:endParaRPr lang="en-US"/>
        </a:p>
      </dgm:t>
    </dgm:pt>
    <dgm:pt modelId="{4D914236-A43C-4770-A5A3-1C6BCBF55F06}" type="parTrans" cxnId="{D542DB73-7284-48CD-B91D-8FFBF9052138}">
      <dgm:prSet/>
      <dgm:spPr/>
      <dgm:t>
        <a:bodyPr/>
        <a:lstStyle/>
        <a:p>
          <a:endParaRPr lang="en-US"/>
        </a:p>
      </dgm:t>
    </dgm:pt>
    <dgm:pt modelId="{44D8C235-5F91-4F71-BD37-38A72CD727DE}" type="sibTrans" cxnId="{D542DB73-7284-48CD-B91D-8FFBF9052138}">
      <dgm:prSet/>
      <dgm:spPr/>
      <dgm:t>
        <a:bodyPr/>
        <a:lstStyle/>
        <a:p>
          <a:endParaRPr lang="en-US"/>
        </a:p>
      </dgm:t>
    </dgm:pt>
    <dgm:pt modelId="{0332B06F-DB69-4B73-A4AC-9056AE97C6D4}">
      <dgm:prSet phldrT="[Text]"/>
      <dgm:spPr/>
      <dgm:t>
        <a:bodyPr/>
        <a:lstStyle/>
        <a:p>
          <a:r>
            <a:rPr lang="en-US" dirty="0" smtClean="0"/>
            <a:t>Beer Type </a:t>
          </a:r>
          <a:endParaRPr lang="en-US" dirty="0"/>
        </a:p>
      </dgm:t>
    </dgm:pt>
    <dgm:pt modelId="{F6BFA51C-7574-49C8-82C4-123649D3A7D4}" type="parTrans" cxnId="{AB442CA4-1CD8-4763-A177-FE9B1250F858}">
      <dgm:prSet/>
      <dgm:spPr/>
      <dgm:t>
        <a:bodyPr/>
        <a:lstStyle/>
        <a:p>
          <a:endParaRPr lang="en-US"/>
        </a:p>
      </dgm:t>
    </dgm:pt>
    <dgm:pt modelId="{58EF5B69-A16E-4EF9-A4FA-044F61D42D60}" type="sibTrans" cxnId="{AB442CA4-1CD8-4763-A177-FE9B1250F858}">
      <dgm:prSet/>
      <dgm:spPr/>
      <dgm:t>
        <a:bodyPr/>
        <a:lstStyle/>
        <a:p>
          <a:endParaRPr lang="en-US"/>
        </a:p>
      </dgm:t>
    </dgm:pt>
    <dgm:pt modelId="{855065A0-96AD-43CA-8F51-9DD8F608D915}">
      <dgm:prSet phldrT="[Text]"/>
      <dgm:spPr/>
      <dgm:t>
        <a:bodyPr/>
        <a:lstStyle/>
        <a:p>
          <a:r>
            <a:rPr lang="en-US" dirty="0" err="1" smtClean="0"/>
            <a:t>Fermentables</a:t>
          </a:r>
          <a:endParaRPr lang="en-US" dirty="0"/>
        </a:p>
      </dgm:t>
    </dgm:pt>
    <dgm:pt modelId="{FBE20598-9FA0-4036-8BEA-A2403B8AD272}" type="parTrans" cxnId="{1BEFE18F-86D6-4F02-8CBD-4127A491A6B7}">
      <dgm:prSet/>
      <dgm:spPr/>
      <dgm:t>
        <a:bodyPr/>
        <a:lstStyle/>
        <a:p>
          <a:endParaRPr lang="en-US"/>
        </a:p>
      </dgm:t>
    </dgm:pt>
    <dgm:pt modelId="{9A4F3A63-751C-4789-B87B-100177901F49}" type="sibTrans" cxnId="{1BEFE18F-86D6-4F02-8CBD-4127A491A6B7}">
      <dgm:prSet/>
      <dgm:spPr/>
      <dgm:t>
        <a:bodyPr/>
        <a:lstStyle/>
        <a:p>
          <a:endParaRPr lang="en-US"/>
        </a:p>
      </dgm:t>
    </dgm:pt>
    <dgm:pt modelId="{D8A62BBE-334B-49DB-9BC5-9114D7B92647}">
      <dgm:prSet phldrT="[Text]"/>
      <dgm:spPr/>
      <dgm:t>
        <a:bodyPr/>
        <a:lstStyle/>
        <a:p>
          <a:r>
            <a:rPr lang="en-US" dirty="0" smtClean="0"/>
            <a:t>Yeast</a:t>
          </a:r>
          <a:endParaRPr lang="en-US" dirty="0"/>
        </a:p>
      </dgm:t>
    </dgm:pt>
    <dgm:pt modelId="{BA609884-4852-491B-AA99-E775AE25D579}" type="parTrans" cxnId="{18ACC62E-E961-4D47-979F-522DDCD7FC47}">
      <dgm:prSet/>
      <dgm:spPr/>
      <dgm:t>
        <a:bodyPr/>
        <a:lstStyle/>
        <a:p>
          <a:endParaRPr lang="en-US"/>
        </a:p>
      </dgm:t>
    </dgm:pt>
    <dgm:pt modelId="{0C7CD0B7-E848-4C55-B803-52EFA8064B68}" type="sibTrans" cxnId="{18ACC62E-E961-4D47-979F-522DDCD7FC47}">
      <dgm:prSet/>
      <dgm:spPr/>
      <dgm:t>
        <a:bodyPr/>
        <a:lstStyle/>
        <a:p>
          <a:endParaRPr lang="en-US"/>
        </a:p>
      </dgm:t>
    </dgm:pt>
    <dgm:pt modelId="{077ED888-3800-4D9D-B799-A11F5F57648B}">
      <dgm:prSet phldrT="[Text]"/>
      <dgm:spPr/>
      <dgm:t>
        <a:bodyPr/>
        <a:lstStyle/>
        <a:p>
          <a:r>
            <a:rPr lang="en-US" dirty="0" smtClean="0"/>
            <a:t>Mash</a:t>
          </a:r>
          <a:endParaRPr lang="en-US" dirty="0"/>
        </a:p>
      </dgm:t>
    </dgm:pt>
    <dgm:pt modelId="{67188769-DC91-47DD-B888-8D8C3F74044F}" type="parTrans" cxnId="{9751B7F1-95ED-4173-8710-645F4D2EE8ED}">
      <dgm:prSet/>
      <dgm:spPr/>
      <dgm:t>
        <a:bodyPr/>
        <a:lstStyle/>
        <a:p>
          <a:endParaRPr lang="en-US"/>
        </a:p>
      </dgm:t>
    </dgm:pt>
    <dgm:pt modelId="{056E3F11-E1F7-4873-9AA1-1DB783615AB0}" type="sibTrans" cxnId="{9751B7F1-95ED-4173-8710-645F4D2EE8ED}">
      <dgm:prSet/>
      <dgm:spPr/>
      <dgm:t>
        <a:bodyPr/>
        <a:lstStyle/>
        <a:p>
          <a:endParaRPr lang="en-US"/>
        </a:p>
      </dgm:t>
    </dgm:pt>
    <dgm:pt modelId="{A012D8D3-327D-4AFA-B8E6-830DE3586BCC}">
      <dgm:prSet phldrT="[Text]"/>
      <dgm:spPr/>
      <dgm:t>
        <a:bodyPr/>
        <a:lstStyle/>
        <a:p>
          <a:r>
            <a:rPr lang="en-US" dirty="0" smtClean="0"/>
            <a:t>Hops</a:t>
          </a:r>
          <a:endParaRPr lang="en-US" dirty="0"/>
        </a:p>
      </dgm:t>
    </dgm:pt>
    <dgm:pt modelId="{CE147085-9564-4129-A2B8-BBBD7FE6FEAC}" type="parTrans" cxnId="{98246421-700C-49AB-A0F9-28F7A2142DF2}">
      <dgm:prSet/>
      <dgm:spPr/>
      <dgm:t>
        <a:bodyPr/>
        <a:lstStyle/>
        <a:p>
          <a:endParaRPr lang="en-US"/>
        </a:p>
      </dgm:t>
    </dgm:pt>
    <dgm:pt modelId="{91E44131-869B-4AB3-A738-467CF53DBA06}" type="sibTrans" cxnId="{98246421-700C-49AB-A0F9-28F7A2142DF2}">
      <dgm:prSet/>
      <dgm:spPr/>
      <dgm:t>
        <a:bodyPr/>
        <a:lstStyle/>
        <a:p>
          <a:endParaRPr lang="en-US"/>
        </a:p>
      </dgm:t>
    </dgm:pt>
    <dgm:pt modelId="{5D486707-B4F9-41C8-B193-D329B11DC026}">
      <dgm:prSet phldrT="[Text]"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DC43DD3F-8C6F-43C3-9A79-9B7B5EC8BBA1}" type="parTrans" cxnId="{079D0402-7259-480A-AD55-FC7916A6E752}">
      <dgm:prSet/>
      <dgm:spPr/>
      <dgm:t>
        <a:bodyPr/>
        <a:lstStyle/>
        <a:p>
          <a:endParaRPr lang="en-US"/>
        </a:p>
      </dgm:t>
    </dgm:pt>
    <dgm:pt modelId="{D141C0C6-1230-46C7-928C-36D62C73F45A}" type="sibTrans" cxnId="{079D0402-7259-480A-AD55-FC7916A6E752}">
      <dgm:prSet/>
      <dgm:spPr/>
      <dgm:t>
        <a:bodyPr/>
        <a:lstStyle/>
        <a:p>
          <a:endParaRPr lang="en-US"/>
        </a:p>
      </dgm:t>
    </dgm:pt>
    <dgm:pt modelId="{70A6CF59-4B59-483B-BD59-50C15CD05C57}" type="pres">
      <dgm:prSet presAssocID="{5E0D80FD-59BF-437E-A9C3-D79AE1FA76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38A156-9460-4A3A-8F1B-3E61108ABBB7}" type="pres">
      <dgm:prSet presAssocID="{5E0D80FD-59BF-437E-A9C3-D79AE1FA7697}" presName="hierFlow" presStyleCnt="0"/>
      <dgm:spPr/>
    </dgm:pt>
    <dgm:pt modelId="{B9AAFE6B-37EA-4BDB-A4EF-E8FC7A3D15E4}" type="pres">
      <dgm:prSet presAssocID="{5E0D80FD-59BF-437E-A9C3-D79AE1FA7697}" presName="firstBuf" presStyleCnt="0"/>
      <dgm:spPr/>
    </dgm:pt>
    <dgm:pt modelId="{3B738641-174C-4E0C-9E5C-030A86F2D70D}" type="pres">
      <dgm:prSet presAssocID="{5E0D80FD-59BF-437E-A9C3-D79AE1FA76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294A944-949E-4E09-A865-2A027B4407F1}" type="pres">
      <dgm:prSet presAssocID="{D6BC358C-C989-4805-8E49-85421AB9F7F0}" presName="Name14" presStyleCnt="0"/>
      <dgm:spPr/>
    </dgm:pt>
    <dgm:pt modelId="{C626CDCC-9543-4C6F-939D-6A6CC1FD967B}" type="pres">
      <dgm:prSet presAssocID="{D6BC358C-C989-4805-8E49-85421AB9F7F0}" presName="level1Shape" presStyleLbl="node0" presStyleIdx="0" presStyleCnt="1">
        <dgm:presLayoutVars>
          <dgm:chPref val="3"/>
        </dgm:presLayoutVars>
      </dgm:prSet>
      <dgm:spPr/>
    </dgm:pt>
    <dgm:pt modelId="{A4620972-2719-4C3D-B37E-A47F2BC87810}" type="pres">
      <dgm:prSet presAssocID="{D6BC358C-C989-4805-8E49-85421AB9F7F0}" presName="hierChild2" presStyleCnt="0"/>
      <dgm:spPr/>
    </dgm:pt>
    <dgm:pt modelId="{DE3FF23B-0BF5-477D-B294-AA8F807E4167}" type="pres">
      <dgm:prSet presAssocID="{A0815741-EDB4-4A35-828A-9343A0D8B855}" presName="Name19" presStyleLbl="parChTrans1D2" presStyleIdx="0" presStyleCnt="2"/>
      <dgm:spPr/>
    </dgm:pt>
    <dgm:pt modelId="{D92649F6-44F9-47EF-BFCF-0A9172372534}" type="pres">
      <dgm:prSet presAssocID="{AE1F9252-AB96-47CD-82A2-FF000D9EB6F4}" presName="Name21" presStyleCnt="0"/>
      <dgm:spPr/>
    </dgm:pt>
    <dgm:pt modelId="{6299D5F2-9260-4191-89CF-92C2D43493BB}" type="pres">
      <dgm:prSet presAssocID="{AE1F9252-AB96-47CD-82A2-FF000D9EB6F4}" presName="level2Shape" presStyleLbl="node2" presStyleIdx="0" presStyleCnt="2"/>
      <dgm:spPr/>
    </dgm:pt>
    <dgm:pt modelId="{BE5B77F7-0396-46ED-902B-1C92815E585C}" type="pres">
      <dgm:prSet presAssocID="{AE1F9252-AB96-47CD-82A2-FF000D9EB6F4}" presName="hierChild3" presStyleCnt="0"/>
      <dgm:spPr/>
    </dgm:pt>
    <dgm:pt modelId="{0C4C16C5-B23B-4BBE-83D6-8226212D4DF7}" type="pres">
      <dgm:prSet presAssocID="{932A45ED-1E25-4D6F-ABA1-1E06C14096EF}" presName="Name19" presStyleLbl="parChTrans1D3" presStyleIdx="0" presStyleCnt="3"/>
      <dgm:spPr/>
    </dgm:pt>
    <dgm:pt modelId="{91D5D892-2B70-4929-8FA6-5CE87E0BB963}" type="pres">
      <dgm:prSet presAssocID="{8E5920D3-0AF5-4AF5-8A2D-F4EDC56AAD64}" presName="Name21" presStyleCnt="0"/>
      <dgm:spPr/>
    </dgm:pt>
    <dgm:pt modelId="{E1683AAD-248E-40B6-B58E-939A11AD4F17}" type="pres">
      <dgm:prSet presAssocID="{8E5920D3-0AF5-4AF5-8A2D-F4EDC56AAD64}" presName="level2Shape" presStyleLbl="node3" presStyleIdx="0" presStyleCnt="3"/>
      <dgm:spPr/>
    </dgm:pt>
    <dgm:pt modelId="{ED1F1677-6430-44AA-8588-F3B45078A8ED}" type="pres">
      <dgm:prSet presAssocID="{8E5920D3-0AF5-4AF5-8A2D-F4EDC56AAD64}" presName="hierChild3" presStyleCnt="0"/>
      <dgm:spPr/>
    </dgm:pt>
    <dgm:pt modelId="{CA10844D-2F22-4662-ACB7-2D6F24481828}" type="pres">
      <dgm:prSet presAssocID="{A2DFCF24-BA09-49ED-84DC-7DFFF3973FB7}" presName="Name19" presStyleLbl="parChTrans1D3" presStyleIdx="1" presStyleCnt="3"/>
      <dgm:spPr/>
    </dgm:pt>
    <dgm:pt modelId="{F7F0E1BB-471D-4827-BCE5-B868271216F7}" type="pres">
      <dgm:prSet presAssocID="{22D49531-F6AD-4DB6-B1FD-9967D49A9BC8}" presName="Name21" presStyleCnt="0"/>
      <dgm:spPr/>
    </dgm:pt>
    <dgm:pt modelId="{55694042-B205-43ED-8EAF-8AD26C9D8BFB}" type="pres">
      <dgm:prSet presAssocID="{22D49531-F6AD-4DB6-B1FD-9967D49A9BC8}" presName="level2Shape" presStyleLbl="node3" presStyleIdx="1" presStyleCnt="3"/>
      <dgm:spPr/>
    </dgm:pt>
    <dgm:pt modelId="{34DAA449-E05F-44EE-87C4-3285CDBD66BD}" type="pres">
      <dgm:prSet presAssocID="{22D49531-F6AD-4DB6-B1FD-9967D49A9BC8}" presName="hierChild3" presStyleCnt="0"/>
      <dgm:spPr/>
    </dgm:pt>
    <dgm:pt modelId="{152852B1-282A-442A-9750-A3FC6EDED20B}" type="pres">
      <dgm:prSet presAssocID="{EF77C826-0221-42F5-A2B4-F35BFCA39B79}" presName="Name19" presStyleLbl="parChTrans1D2" presStyleIdx="1" presStyleCnt="2"/>
      <dgm:spPr/>
    </dgm:pt>
    <dgm:pt modelId="{D6CACDCA-22E4-4D96-B923-AE5112A9F354}" type="pres">
      <dgm:prSet presAssocID="{95CF7A10-6CAC-48A8-B2A6-6D8C0474E0B1}" presName="Name21" presStyleCnt="0"/>
      <dgm:spPr/>
    </dgm:pt>
    <dgm:pt modelId="{C7FAD4D6-4332-42DF-9FD5-2B10AF0941CA}" type="pres">
      <dgm:prSet presAssocID="{95CF7A10-6CAC-48A8-B2A6-6D8C0474E0B1}" presName="level2Shape" presStyleLbl="node2" presStyleIdx="1" presStyleCnt="2"/>
      <dgm:spPr/>
    </dgm:pt>
    <dgm:pt modelId="{8E658280-708B-47A4-BE3F-D7D080CE7A16}" type="pres">
      <dgm:prSet presAssocID="{95CF7A10-6CAC-48A8-B2A6-6D8C0474E0B1}" presName="hierChild3" presStyleCnt="0"/>
      <dgm:spPr/>
    </dgm:pt>
    <dgm:pt modelId="{BF592C24-B6CA-4EDC-9F50-B2D8C307F82B}" type="pres">
      <dgm:prSet presAssocID="{4D914236-A43C-4770-A5A3-1C6BCBF55F06}" presName="Name19" presStyleLbl="parChTrans1D3" presStyleIdx="2" presStyleCnt="3"/>
      <dgm:spPr/>
    </dgm:pt>
    <dgm:pt modelId="{171000D0-EF24-45DA-9FF1-16DCB5112BF8}" type="pres">
      <dgm:prSet presAssocID="{BC5B0992-1311-4EFF-BEB2-37CC82CB25AF}" presName="Name21" presStyleCnt="0"/>
      <dgm:spPr/>
    </dgm:pt>
    <dgm:pt modelId="{176B57B4-7893-4755-B210-5800923DE734}" type="pres">
      <dgm:prSet presAssocID="{BC5B0992-1311-4EFF-BEB2-37CC82CB25AF}" presName="level2Shape" presStyleLbl="node3" presStyleIdx="2" presStyleCnt="3"/>
      <dgm:spPr/>
    </dgm:pt>
    <dgm:pt modelId="{884EFDED-E3F3-4FBB-9DEE-CBF8643C4394}" type="pres">
      <dgm:prSet presAssocID="{BC5B0992-1311-4EFF-BEB2-37CC82CB25AF}" presName="hierChild3" presStyleCnt="0"/>
      <dgm:spPr/>
    </dgm:pt>
    <dgm:pt modelId="{E2C28131-5136-4E8B-8738-E00E8435CC5F}" type="pres">
      <dgm:prSet presAssocID="{5E0D80FD-59BF-437E-A9C3-D79AE1FA7697}" presName="bgShapesFlow" presStyleCnt="0"/>
      <dgm:spPr/>
    </dgm:pt>
    <dgm:pt modelId="{1972960C-B862-4D67-8B94-66E33021BEA7}" type="pres">
      <dgm:prSet presAssocID="{0332B06F-DB69-4B73-A4AC-9056AE97C6D4}" presName="rectComp" presStyleCnt="0"/>
      <dgm:spPr/>
    </dgm:pt>
    <dgm:pt modelId="{B487800B-DF9F-41BB-849A-5636D1E0740E}" type="pres">
      <dgm:prSet presAssocID="{0332B06F-DB69-4B73-A4AC-9056AE97C6D4}" presName="bgRect" presStyleLbl="bgShp" presStyleIdx="0" presStyleCnt="6"/>
      <dgm:spPr/>
    </dgm:pt>
    <dgm:pt modelId="{18D29F5D-CF0C-48F2-BE5C-BF37554EDA62}" type="pres">
      <dgm:prSet presAssocID="{0332B06F-DB69-4B73-A4AC-9056AE97C6D4}" presName="bgRectTx" presStyleLbl="bgShp" presStyleIdx="0" presStyleCnt="6">
        <dgm:presLayoutVars>
          <dgm:bulletEnabled val="1"/>
        </dgm:presLayoutVars>
      </dgm:prSet>
      <dgm:spPr/>
    </dgm:pt>
    <dgm:pt modelId="{CD3AFFA0-FCAC-4516-8643-115ACDD468B1}" type="pres">
      <dgm:prSet presAssocID="{0332B06F-DB69-4B73-A4AC-9056AE97C6D4}" presName="spComp" presStyleCnt="0"/>
      <dgm:spPr/>
    </dgm:pt>
    <dgm:pt modelId="{6BF0C94C-D64D-497A-89BB-77E43D1C53FB}" type="pres">
      <dgm:prSet presAssocID="{0332B06F-DB69-4B73-A4AC-9056AE97C6D4}" presName="vSp" presStyleCnt="0"/>
      <dgm:spPr/>
    </dgm:pt>
    <dgm:pt modelId="{4EA114FF-EEFC-4D55-B5F7-9A2065D15CD7}" type="pres">
      <dgm:prSet presAssocID="{855065A0-96AD-43CA-8F51-9DD8F608D915}" presName="rectComp" presStyleCnt="0"/>
      <dgm:spPr/>
    </dgm:pt>
    <dgm:pt modelId="{B05144F4-5689-4CFB-BD86-175E49A53540}" type="pres">
      <dgm:prSet presAssocID="{855065A0-96AD-43CA-8F51-9DD8F608D915}" presName="bgRect" presStyleLbl="bgShp" presStyleIdx="1" presStyleCnt="6"/>
      <dgm:spPr/>
    </dgm:pt>
    <dgm:pt modelId="{428986F1-D3AE-40A6-9089-DF4385EEACCE}" type="pres">
      <dgm:prSet presAssocID="{855065A0-96AD-43CA-8F51-9DD8F608D915}" presName="bgRectTx" presStyleLbl="bgShp" presStyleIdx="1" presStyleCnt="6">
        <dgm:presLayoutVars>
          <dgm:bulletEnabled val="1"/>
        </dgm:presLayoutVars>
      </dgm:prSet>
      <dgm:spPr/>
    </dgm:pt>
    <dgm:pt modelId="{BD407DDA-ED96-4EC8-857B-6F100F55F4B9}" type="pres">
      <dgm:prSet presAssocID="{855065A0-96AD-43CA-8F51-9DD8F608D915}" presName="spComp" presStyleCnt="0"/>
      <dgm:spPr/>
    </dgm:pt>
    <dgm:pt modelId="{50740B42-7616-4E0A-8387-67542CAB3100}" type="pres">
      <dgm:prSet presAssocID="{855065A0-96AD-43CA-8F51-9DD8F608D915}" presName="vSp" presStyleCnt="0"/>
      <dgm:spPr/>
    </dgm:pt>
    <dgm:pt modelId="{E0F2BFC0-7061-4247-8130-69383960124F}" type="pres">
      <dgm:prSet presAssocID="{D8A62BBE-334B-49DB-9BC5-9114D7B92647}" presName="rectComp" presStyleCnt="0"/>
      <dgm:spPr/>
    </dgm:pt>
    <dgm:pt modelId="{F4213970-3648-4D87-BCB4-4922714A95ED}" type="pres">
      <dgm:prSet presAssocID="{D8A62BBE-334B-49DB-9BC5-9114D7B92647}" presName="bgRect" presStyleLbl="bgShp" presStyleIdx="2" presStyleCnt="6"/>
      <dgm:spPr/>
    </dgm:pt>
    <dgm:pt modelId="{139C5230-5C36-4BE7-A00B-6F14E40C9C0F}" type="pres">
      <dgm:prSet presAssocID="{D8A62BBE-334B-49DB-9BC5-9114D7B92647}" presName="bgRectTx" presStyleLbl="bgShp" presStyleIdx="2" presStyleCnt="6">
        <dgm:presLayoutVars>
          <dgm:bulletEnabled val="1"/>
        </dgm:presLayoutVars>
      </dgm:prSet>
      <dgm:spPr/>
    </dgm:pt>
    <dgm:pt modelId="{004664BE-4E26-4940-AC3E-393236AD3637}" type="pres">
      <dgm:prSet presAssocID="{D8A62BBE-334B-49DB-9BC5-9114D7B92647}" presName="spComp" presStyleCnt="0"/>
      <dgm:spPr/>
    </dgm:pt>
    <dgm:pt modelId="{E7E9BC3A-E81F-47D7-8F9B-1E4E58DD16F3}" type="pres">
      <dgm:prSet presAssocID="{D8A62BBE-334B-49DB-9BC5-9114D7B92647}" presName="vSp" presStyleCnt="0"/>
      <dgm:spPr/>
    </dgm:pt>
    <dgm:pt modelId="{0AD358D2-9C11-4DA0-9D60-674B348AB01E}" type="pres">
      <dgm:prSet presAssocID="{A012D8D3-327D-4AFA-B8E6-830DE3586BCC}" presName="rectComp" presStyleCnt="0"/>
      <dgm:spPr/>
    </dgm:pt>
    <dgm:pt modelId="{A939EA86-5F65-4CBB-9E05-5EE19596638B}" type="pres">
      <dgm:prSet presAssocID="{A012D8D3-327D-4AFA-B8E6-830DE3586BCC}" presName="bgRect" presStyleLbl="bgShp" presStyleIdx="3" presStyleCnt="6"/>
      <dgm:spPr/>
    </dgm:pt>
    <dgm:pt modelId="{B91DEA65-BB25-4C9A-83F6-DB144E942F96}" type="pres">
      <dgm:prSet presAssocID="{A012D8D3-327D-4AFA-B8E6-830DE3586BCC}" presName="bgRectTx" presStyleLbl="bgShp" presStyleIdx="3" presStyleCnt="6">
        <dgm:presLayoutVars>
          <dgm:bulletEnabled val="1"/>
        </dgm:presLayoutVars>
      </dgm:prSet>
      <dgm:spPr/>
    </dgm:pt>
    <dgm:pt modelId="{32F3ACFD-0242-49D3-A607-E11ADB6331BF}" type="pres">
      <dgm:prSet presAssocID="{A012D8D3-327D-4AFA-B8E6-830DE3586BCC}" presName="spComp" presStyleCnt="0"/>
      <dgm:spPr/>
    </dgm:pt>
    <dgm:pt modelId="{6ED4E5CF-BB93-4CCD-AF04-4A0A2A28CE46}" type="pres">
      <dgm:prSet presAssocID="{A012D8D3-327D-4AFA-B8E6-830DE3586BCC}" presName="vSp" presStyleCnt="0"/>
      <dgm:spPr/>
    </dgm:pt>
    <dgm:pt modelId="{C38FBD33-407B-4D31-B770-EA2D260161E0}" type="pres">
      <dgm:prSet presAssocID="{5D486707-B4F9-41C8-B193-D329B11DC026}" presName="rectComp" presStyleCnt="0"/>
      <dgm:spPr/>
    </dgm:pt>
    <dgm:pt modelId="{F4B92E5D-3E32-408D-856F-03455F5934F6}" type="pres">
      <dgm:prSet presAssocID="{5D486707-B4F9-41C8-B193-D329B11DC026}" presName="bgRect" presStyleLbl="bgShp" presStyleIdx="4" presStyleCnt="6"/>
      <dgm:spPr/>
    </dgm:pt>
    <dgm:pt modelId="{AD89AB7C-FF89-40CF-B44F-0EA88EB80F98}" type="pres">
      <dgm:prSet presAssocID="{5D486707-B4F9-41C8-B193-D329B11DC026}" presName="bgRectTx" presStyleLbl="bgShp" presStyleIdx="4" presStyleCnt="6">
        <dgm:presLayoutVars>
          <dgm:bulletEnabled val="1"/>
        </dgm:presLayoutVars>
      </dgm:prSet>
      <dgm:spPr/>
    </dgm:pt>
    <dgm:pt modelId="{8518BFCD-BBB8-4A90-A06F-784F452D932A}" type="pres">
      <dgm:prSet presAssocID="{5D486707-B4F9-41C8-B193-D329B11DC026}" presName="spComp" presStyleCnt="0"/>
      <dgm:spPr/>
    </dgm:pt>
    <dgm:pt modelId="{681AB26F-F534-498A-AB50-9529223DF812}" type="pres">
      <dgm:prSet presAssocID="{5D486707-B4F9-41C8-B193-D329B11DC026}" presName="vSp" presStyleCnt="0"/>
      <dgm:spPr/>
    </dgm:pt>
    <dgm:pt modelId="{CA5C0B9B-D265-4013-9794-A3F7D0138866}" type="pres">
      <dgm:prSet presAssocID="{077ED888-3800-4D9D-B799-A11F5F57648B}" presName="rectComp" presStyleCnt="0"/>
      <dgm:spPr/>
    </dgm:pt>
    <dgm:pt modelId="{7ED1A2D3-3FA8-4930-8C58-D9952D0A2882}" type="pres">
      <dgm:prSet presAssocID="{077ED888-3800-4D9D-B799-A11F5F57648B}" presName="bgRect" presStyleLbl="bgShp" presStyleIdx="5" presStyleCnt="6"/>
      <dgm:spPr/>
    </dgm:pt>
    <dgm:pt modelId="{08A66BBE-BA03-4F41-8278-8F45D362A84C}" type="pres">
      <dgm:prSet presAssocID="{077ED888-3800-4D9D-B799-A11F5F57648B}" presName="bgRectTx" presStyleLbl="bgShp" presStyleIdx="5" presStyleCnt="6">
        <dgm:presLayoutVars>
          <dgm:bulletEnabled val="1"/>
        </dgm:presLayoutVars>
      </dgm:prSet>
      <dgm:spPr/>
    </dgm:pt>
  </dgm:ptLst>
  <dgm:cxnLst>
    <dgm:cxn modelId="{F14310E8-F694-4ADA-AA0F-478B81286597}" type="presOf" srcId="{22D49531-F6AD-4DB6-B1FD-9967D49A9BC8}" destId="{55694042-B205-43ED-8EAF-8AD26C9D8BFB}" srcOrd="0" destOrd="0" presId="urn:microsoft.com/office/officeart/2005/8/layout/hierarchy6"/>
    <dgm:cxn modelId="{5D0B4B91-9FEA-464E-A8C3-9491721AE7B2}" type="presOf" srcId="{AE1F9252-AB96-47CD-82A2-FF000D9EB6F4}" destId="{6299D5F2-9260-4191-89CF-92C2D43493BB}" srcOrd="0" destOrd="0" presId="urn:microsoft.com/office/officeart/2005/8/layout/hierarchy6"/>
    <dgm:cxn modelId="{2D9E049B-BE61-4438-B70A-0793C654813B}" srcId="{D6BC358C-C989-4805-8E49-85421AB9F7F0}" destId="{95CF7A10-6CAC-48A8-B2A6-6D8C0474E0B1}" srcOrd="1" destOrd="0" parTransId="{EF77C826-0221-42F5-A2B4-F35BFCA39B79}" sibTransId="{37CD8523-69E5-4E1D-8845-5F5BBF15FED8}"/>
    <dgm:cxn modelId="{079D0402-7259-480A-AD55-FC7916A6E752}" srcId="{5E0D80FD-59BF-437E-A9C3-D79AE1FA7697}" destId="{5D486707-B4F9-41C8-B193-D329B11DC026}" srcOrd="5" destOrd="0" parTransId="{DC43DD3F-8C6F-43C3-9A79-9B7B5EC8BBA1}" sibTransId="{D141C0C6-1230-46C7-928C-36D62C73F45A}"/>
    <dgm:cxn modelId="{89E1294D-6099-42C6-952D-DC754DF0A6E5}" type="presOf" srcId="{D8A62BBE-334B-49DB-9BC5-9114D7B92647}" destId="{139C5230-5C36-4BE7-A00B-6F14E40C9C0F}" srcOrd="1" destOrd="0" presId="urn:microsoft.com/office/officeart/2005/8/layout/hierarchy6"/>
    <dgm:cxn modelId="{60CC2689-EF68-4751-ACD0-7344BB149E5D}" srcId="{5E0D80FD-59BF-437E-A9C3-D79AE1FA7697}" destId="{D6BC358C-C989-4805-8E49-85421AB9F7F0}" srcOrd="0" destOrd="0" parTransId="{90B1CD58-4BD5-4C00-B946-6747C206DF40}" sibTransId="{4867AA34-1E11-40BC-828F-F31A9BB11369}"/>
    <dgm:cxn modelId="{AB442CA4-1CD8-4763-A177-FE9B1250F858}" srcId="{5E0D80FD-59BF-437E-A9C3-D79AE1FA7697}" destId="{0332B06F-DB69-4B73-A4AC-9056AE97C6D4}" srcOrd="1" destOrd="0" parTransId="{F6BFA51C-7574-49C8-82C4-123649D3A7D4}" sibTransId="{58EF5B69-A16E-4EF9-A4FA-044F61D42D60}"/>
    <dgm:cxn modelId="{98246421-700C-49AB-A0F9-28F7A2142DF2}" srcId="{5E0D80FD-59BF-437E-A9C3-D79AE1FA7697}" destId="{A012D8D3-327D-4AFA-B8E6-830DE3586BCC}" srcOrd="4" destOrd="0" parTransId="{CE147085-9564-4129-A2B8-BBBD7FE6FEAC}" sibTransId="{91E44131-869B-4AB3-A738-467CF53DBA06}"/>
    <dgm:cxn modelId="{2BDE01A4-5FE7-4C11-9FFB-81BDECD41A50}" type="presOf" srcId="{D6BC358C-C989-4805-8E49-85421AB9F7F0}" destId="{C626CDCC-9543-4C6F-939D-6A6CC1FD967B}" srcOrd="0" destOrd="0" presId="urn:microsoft.com/office/officeart/2005/8/layout/hierarchy6"/>
    <dgm:cxn modelId="{40D56018-F1FA-4051-982A-9A2B6C25CE3A}" type="presOf" srcId="{D8A62BBE-334B-49DB-9BC5-9114D7B92647}" destId="{F4213970-3648-4D87-BCB4-4922714A95ED}" srcOrd="0" destOrd="0" presId="urn:microsoft.com/office/officeart/2005/8/layout/hierarchy6"/>
    <dgm:cxn modelId="{4E38BC7E-08CE-416A-8FE7-88AA9CE086CA}" srcId="{AE1F9252-AB96-47CD-82A2-FF000D9EB6F4}" destId="{8E5920D3-0AF5-4AF5-8A2D-F4EDC56AAD64}" srcOrd="0" destOrd="0" parTransId="{932A45ED-1E25-4D6F-ABA1-1E06C14096EF}" sibTransId="{852300AB-6FD5-4B18-ABD8-BF9259FED58E}"/>
    <dgm:cxn modelId="{5187B5E1-6DDB-45BA-A1BE-B92D3170A55F}" type="presOf" srcId="{077ED888-3800-4D9D-B799-A11F5F57648B}" destId="{08A66BBE-BA03-4F41-8278-8F45D362A84C}" srcOrd="1" destOrd="0" presId="urn:microsoft.com/office/officeart/2005/8/layout/hierarchy6"/>
    <dgm:cxn modelId="{AC297ED9-29FF-4B59-8821-8F470F5FE89D}" type="presOf" srcId="{A0815741-EDB4-4A35-828A-9343A0D8B855}" destId="{DE3FF23B-0BF5-477D-B294-AA8F807E4167}" srcOrd="0" destOrd="0" presId="urn:microsoft.com/office/officeart/2005/8/layout/hierarchy6"/>
    <dgm:cxn modelId="{28E1190B-C0B7-4090-919B-21031E95A823}" type="presOf" srcId="{932A45ED-1E25-4D6F-ABA1-1E06C14096EF}" destId="{0C4C16C5-B23B-4BBE-83D6-8226212D4DF7}" srcOrd="0" destOrd="0" presId="urn:microsoft.com/office/officeart/2005/8/layout/hierarchy6"/>
    <dgm:cxn modelId="{9EEF70CD-178A-40CE-8C9B-8F22A4AD94F7}" type="presOf" srcId="{4D914236-A43C-4770-A5A3-1C6BCBF55F06}" destId="{BF592C24-B6CA-4EDC-9F50-B2D8C307F82B}" srcOrd="0" destOrd="0" presId="urn:microsoft.com/office/officeart/2005/8/layout/hierarchy6"/>
    <dgm:cxn modelId="{E42E26DF-FD95-47F8-AEB3-540B0B2C0590}" type="presOf" srcId="{077ED888-3800-4D9D-B799-A11F5F57648B}" destId="{7ED1A2D3-3FA8-4930-8C58-D9952D0A2882}" srcOrd="0" destOrd="0" presId="urn:microsoft.com/office/officeart/2005/8/layout/hierarchy6"/>
    <dgm:cxn modelId="{A247E2D4-B7D3-4B22-849F-14F735EBE2DD}" srcId="{D6BC358C-C989-4805-8E49-85421AB9F7F0}" destId="{AE1F9252-AB96-47CD-82A2-FF000D9EB6F4}" srcOrd="0" destOrd="0" parTransId="{A0815741-EDB4-4A35-828A-9343A0D8B855}" sibTransId="{EAAA423D-61F0-49A2-B5E3-B8641C18A3F5}"/>
    <dgm:cxn modelId="{A6B1D19F-88E3-41A6-9F4F-6BF9C4C88ED0}" type="presOf" srcId="{855065A0-96AD-43CA-8F51-9DD8F608D915}" destId="{428986F1-D3AE-40A6-9089-DF4385EEACCE}" srcOrd="1" destOrd="0" presId="urn:microsoft.com/office/officeart/2005/8/layout/hierarchy6"/>
    <dgm:cxn modelId="{18ACC62E-E961-4D47-979F-522DDCD7FC47}" srcId="{5E0D80FD-59BF-437E-A9C3-D79AE1FA7697}" destId="{D8A62BBE-334B-49DB-9BC5-9114D7B92647}" srcOrd="3" destOrd="0" parTransId="{BA609884-4852-491B-AA99-E775AE25D579}" sibTransId="{0C7CD0B7-E848-4C55-B803-52EFA8064B68}"/>
    <dgm:cxn modelId="{0B155523-5F86-43B9-AEBC-0551ED7C823F}" type="presOf" srcId="{5E0D80FD-59BF-437E-A9C3-D79AE1FA7697}" destId="{70A6CF59-4B59-483B-BD59-50C15CD05C57}" srcOrd="0" destOrd="0" presId="urn:microsoft.com/office/officeart/2005/8/layout/hierarchy6"/>
    <dgm:cxn modelId="{7136ECC2-F6A5-4090-AFDC-BFCC37223029}" type="presOf" srcId="{8E5920D3-0AF5-4AF5-8A2D-F4EDC56AAD64}" destId="{E1683AAD-248E-40B6-B58E-939A11AD4F17}" srcOrd="0" destOrd="0" presId="urn:microsoft.com/office/officeart/2005/8/layout/hierarchy6"/>
    <dgm:cxn modelId="{5FD94BEF-E816-4038-9BE5-3C21A74108AF}" type="presOf" srcId="{0332B06F-DB69-4B73-A4AC-9056AE97C6D4}" destId="{18D29F5D-CF0C-48F2-BE5C-BF37554EDA62}" srcOrd="1" destOrd="0" presId="urn:microsoft.com/office/officeart/2005/8/layout/hierarchy6"/>
    <dgm:cxn modelId="{9751B7F1-95ED-4173-8710-645F4D2EE8ED}" srcId="{5E0D80FD-59BF-437E-A9C3-D79AE1FA7697}" destId="{077ED888-3800-4D9D-B799-A11F5F57648B}" srcOrd="6" destOrd="0" parTransId="{67188769-DC91-47DD-B888-8D8C3F74044F}" sibTransId="{056E3F11-E1F7-4873-9AA1-1DB783615AB0}"/>
    <dgm:cxn modelId="{82EB58B3-900F-45AD-A549-52628990FDE6}" type="presOf" srcId="{EF77C826-0221-42F5-A2B4-F35BFCA39B79}" destId="{152852B1-282A-442A-9750-A3FC6EDED20B}" srcOrd="0" destOrd="0" presId="urn:microsoft.com/office/officeart/2005/8/layout/hierarchy6"/>
    <dgm:cxn modelId="{D542DB73-7284-48CD-B91D-8FFBF9052138}" srcId="{95CF7A10-6CAC-48A8-B2A6-6D8C0474E0B1}" destId="{BC5B0992-1311-4EFF-BEB2-37CC82CB25AF}" srcOrd="0" destOrd="0" parTransId="{4D914236-A43C-4770-A5A3-1C6BCBF55F06}" sibTransId="{44D8C235-5F91-4F71-BD37-38A72CD727DE}"/>
    <dgm:cxn modelId="{C60C4C13-1D1E-423A-8F06-AC6D256A3B1B}" type="presOf" srcId="{0332B06F-DB69-4B73-A4AC-9056AE97C6D4}" destId="{B487800B-DF9F-41BB-849A-5636D1E0740E}" srcOrd="0" destOrd="0" presId="urn:microsoft.com/office/officeart/2005/8/layout/hierarchy6"/>
    <dgm:cxn modelId="{6B3B9F13-97BE-4602-BCB9-E144B731E586}" type="presOf" srcId="{5D486707-B4F9-41C8-B193-D329B11DC026}" destId="{F4B92E5D-3E32-408D-856F-03455F5934F6}" srcOrd="0" destOrd="0" presId="urn:microsoft.com/office/officeart/2005/8/layout/hierarchy6"/>
    <dgm:cxn modelId="{455FAFD3-9F34-4F45-A1C7-5ADDD3CDAF04}" type="presOf" srcId="{BC5B0992-1311-4EFF-BEB2-37CC82CB25AF}" destId="{176B57B4-7893-4755-B210-5800923DE734}" srcOrd="0" destOrd="0" presId="urn:microsoft.com/office/officeart/2005/8/layout/hierarchy6"/>
    <dgm:cxn modelId="{069A9177-421B-473A-A870-38907F3A68DF}" type="presOf" srcId="{5D486707-B4F9-41C8-B193-D329B11DC026}" destId="{AD89AB7C-FF89-40CF-B44F-0EA88EB80F98}" srcOrd="1" destOrd="0" presId="urn:microsoft.com/office/officeart/2005/8/layout/hierarchy6"/>
    <dgm:cxn modelId="{1A0E225C-80E9-4B0D-AFFF-6C7E4BFF461E}" type="presOf" srcId="{95CF7A10-6CAC-48A8-B2A6-6D8C0474E0B1}" destId="{C7FAD4D6-4332-42DF-9FD5-2B10AF0941CA}" srcOrd="0" destOrd="0" presId="urn:microsoft.com/office/officeart/2005/8/layout/hierarchy6"/>
    <dgm:cxn modelId="{31F742EC-8BDE-4185-B905-E0BF38A7B546}" type="presOf" srcId="{A2DFCF24-BA09-49ED-84DC-7DFFF3973FB7}" destId="{CA10844D-2F22-4662-ACB7-2D6F24481828}" srcOrd="0" destOrd="0" presId="urn:microsoft.com/office/officeart/2005/8/layout/hierarchy6"/>
    <dgm:cxn modelId="{1BEFE18F-86D6-4F02-8CBD-4127A491A6B7}" srcId="{5E0D80FD-59BF-437E-A9C3-D79AE1FA7697}" destId="{855065A0-96AD-43CA-8F51-9DD8F608D915}" srcOrd="2" destOrd="0" parTransId="{FBE20598-9FA0-4036-8BEA-A2403B8AD272}" sibTransId="{9A4F3A63-751C-4789-B87B-100177901F49}"/>
    <dgm:cxn modelId="{34928173-6B56-4E55-916C-85A0C89DDD6E}" type="presOf" srcId="{A012D8D3-327D-4AFA-B8E6-830DE3586BCC}" destId="{B91DEA65-BB25-4C9A-83F6-DB144E942F96}" srcOrd="1" destOrd="0" presId="urn:microsoft.com/office/officeart/2005/8/layout/hierarchy6"/>
    <dgm:cxn modelId="{D1D5AB6E-5D64-4BE5-BFDF-2E01D350009E}" type="presOf" srcId="{A012D8D3-327D-4AFA-B8E6-830DE3586BCC}" destId="{A939EA86-5F65-4CBB-9E05-5EE19596638B}" srcOrd="0" destOrd="0" presId="urn:microsoft.com/office/officeart/2005/8/layout/hierarchy6"/>
    <dgm:cxn modelId="{D5F989AD-992E-4AEE-BE34-C6089CC539AF}" srcId="{AE1F9252-AB96-47CD-82A2-FF000D9EB6F4}" destId="{22D49531-F6AD-4DB6-B1FD-9967D49A9BC8}" srcOrd="1" destOrd="0" parTransId="{A2DFCF24-BA09-49ED-84DC-7DFFF3973FB7}" sibTransId="{873ADA41-EC3F-4806-8AE9-C5D14328495C}"/>
    <dgm:cxn modelId="{E5DD8947-9D59-47A9-B871-950E0D0EB825}" type="presOf" srcId="{855065A0-96AD-43CA-8F51-9DD8F608D915}" destId="{B05144F4-5689-4CFB-BD86-175E49A53540}" srcOrd="0" destOrd="0" presId="urn:microsoft.com/office/officeart/2005/8/layout/hierarchy6"/>
    <dgm:cxn modelId="{E322F3A0-8CB3-46B5-B406-3E8492B49AF2}" type="presParOf" srcId="{70A6CF59-4B59-483B-BD59-50C15CD05C57}" destId="{8C38A156-9460-4A3A-8F1B-3E61108ABBB7}" srcOrd="0" destOrd="0" presId="urn:microsoft.com/office/officeart/2005/8/layout/hierarchy6"/>
    <dgm:cxn modelId="{DB3D3A1B-E05C-4611-AFA0-25F92819A6FE}" type="presParOf" srcId="{8C38A156-9460-4A3A-8F1B-3E61108ABBB7}" destId="{B9AAFE6B-37EA-4BDB-A4EF-E8FC7A3D15E4}" srcOrd="0" destOrd="0" presId="urn:microsoft.com/office/officeart/2005/8/layout/hierarchy6"/>
    <dgm:cxn modelId="{6072516A-9D97-433C-B60D-1214FA880F3F}" type="presParOf" srcId="{8C38A156-9460-4A3A-8F1B-3E61108ABBB7}" destId="{3B738641-174C-4E0C-9E5C-030A86F2D70D}" srcOrd="1" destOrd="0" presId="urn:microsoft.com/office/officeart/2005/8/layout/hierarchy6"/>
    <dgm:cxn modelId="{6B553603-63C1-423F-A768-3FD2AF2149BA}" type="presParOf" srcId="{3B738641-174C-4E0C-9E5C-030A86F2D70D}" destId="{3294A944-949E-4E09-A865-2A027B4407F1}" srcOrd="0" destOrd="0" presId="urn:microsoft.com/office/officeart/2005/8/layout/hierarchy6"/>
    <dgm:cxn modelId="{CAD90B03-C733-42F3-A1B2-CC907CA4B7AF}" type="presParOf" srcId="{3294A944-949E-4E09-A865-2A027B4407F1}" destId="{C626CDCC-9543-4C6F-939D-6A6CC1FD967B}" srcOrd="0" destOrd="0" presId="urn:microsoft.com/office/officeart/2005/8/layout/hierarchy6"/>
    <dgm:cxn modelId="{11DBFF64-3447-4216-860A-F211A173E4E1}" type="presParOf" srcId="{3294A944-949E-4E09-A865-2A027B4407F1}" destId="{A4620972-2719-4C3D-B37E-A47F2BC87810}" srcOrd="1" destOrd="0" presId="urn:microsoft.com/office/officeart/2005/8/layout/hierarchy6"/>
    <dgm:cxn modelId="{CF24EEE4-F01D-4A31-957D-9E4F473A0C89}" type="presParOf" srcId="{A4620972-2719-4C3D-B37E-A47F2BC87810}" destId="{DE3FF23B-0BF5-477D-B294-AA8F807E4167}" srcOrd="0" destOrd="0" presId="urn:microsoft.com/office/officeart/2005/8/layout/hierarchy6"/>
    <dgm:cxn modelId="{EF5C2125-6E89-4833-A059-52E734FB8DF6}" type="presParOf" srcId="{A4620972-2719-4C3D-B37E-A47F2BC87810}" destId="{D92649F6-44F9-47EF-BFCF-0A9172372534}" srcOrd="1" destOrd="0" presId="urn:microsoft.com/office/officeart/2005/8/layout/hierarchy6"/>
    <dgm:cxn modelId="{1CBED700-6C47-4E41-A8C9-88C7EBE609D5}" type="presParOf" srcId="{D92649F6-44F9-47EF-BFCF-0A9172372534}" destId="{6299D5F2-9260-4191-89CF-92C2D43493BB}" srcOrd="0" destOrd="0" presId="urn:microsoft.com/office/officeart/2005/8/layout/hierarchy6"/>
    <dgm:cxn modelId="{68CB8AE8-B780-47FA-9B2A-16B3C86A063F}" type="presParOf" srcId="{D92649F6-44F9-47EF-BFCF-0A9172372534}" destId="{BE5B77F7-0396-46ED-902B-1C92815E585C}" srcOrd="1" destOrd="0" presId="urn:microsoft.com/office/officeart/2005/8/layout/hierarchy6"/>
    <dgm:cxn modelId="{28404EEB-D275-43C6-BCC2-28C5C9ADDCBC}" type="presParOf" srcId="{BE5B77F7-0396-46ED-902B-1C92815E585C}" destId="{0C4C16C5-B23B-4BBE-83D6-8226212D4DF7}" srcOrd="0" destOrd="0" presId="urn:microsoft.com/office/officeart/2005/8/layout/hierarchy6"/>
    <dgm:cxn modelId="{CAAFCA17-54EA-4840-B1C3-0FB5F1D382EE}" type="presParOf" srcId="{BE5B77F7-0396-46ED-902B-1C92815E585C}" destId="{91D5D892-2B70-4929-8FA6-5CE87E0BB963}" srcOrd="1" destOrd="0" presId="urn:microsoft.com/office/officeart/2005/8/layout/hierarchy6"/>
    <dgm:cxn modelId="{F0724793-022D-40CF-AC1C-EC6A5D949BA9}" type="presParOf" srcId="{91D5D892-2B70-4929-8FA6-5CE87E0BB963}" destId="{E1683AAD-248E-40B6-B58E-939A11AD4F17}" srcOrd="0" destOrd="0" presId="urn:microsoft.com/office/officeart/2005/8/layout/hierarchy6"/>
    <dgm:cxn modelId="{BC736CCB-BFB1-40E2-AF56-79757DDAC20E}" type="presParOf" srcId="{91D5D892-2B70-4929-8FA6-5CE87E0BB963}" destId="{ED1F1677-6430-44AA-8588-F3B45078A8ED}" srcOrd="1" destOrd="0" presId="urn:microsoft.com/office/officeart/2005/8/layout/hierarchy6"/>
    <dgm:cxn modelId="{DE38A829-D302-4BEB-A8C0-5BFAB4DC3048}" type="presParOf" srcId="{BE5B77F7-0396-46ED-902B-1C92815E585C}" destId="{CA10844D-2F22-4662-ACB7-2D6F24481828}" srcOrd="2" destOrd="0" presId="urn:microsoft.com/office/officeart/2005/8/layout/hierarchy6"/>
    <dgm:cxn modelId="{ECB97CC2-A83A-475D-B50F-28C17C759A76}" type="presParOf" srcId="{BE5B77F7-0396-46ED-902B-1C92815E585C}" destId="{F7F0E1BB-471D-4827-BCE5-B868271216F7}" srcOrd="3" destOrd="0" presId="urn:microsoft.com/office/officeart/2005/8/layout/hierarchy6"/>
    <dgm:cxn modelId="{DFAF25A3-F2F5-4C75-877C-8FAA9BBEF228}" type="presParOf" srcId="{F7F0E1BB-471D-4827-BCE5-B868271216F7}" destId="{55694042-B205-43ED-8EAF-8AD26C9D8BFB}" srcOrd="0" destOrd="0" presId="urn:microsoft.com/office/officeart/2005/8/layout/hierarchy6"/>
    <dgm:cxn modelId="{D64F5B58-93F3-4C15-90FE-3C861D0F28F5}" type="presParOf" srcId="{F7F0E1BB-471D-4827-BCE5-B868271216F7}" destId="{34DAA449-E05F-44EE-87C4-3285CDBD66BD}" srcOrd="1" destOrd="0" presId="urn:microsoft.com/office/officeart/2005/8/layout/hierarchy6"/>
    <dgm:cxn modelId="{970B0189-C2E1-4668-B3D3-28139646BD44}" type="presParOf" srcId="{A4620972-2719-4C3D-B37E-A47F2BC87810}" destId="{152852B1-282A-442A-9750-A3FC6EDED20B}" srcOrd="2" destOrd="0" presId="urn:microsoft.com/office/officeart/2005/8/layout/hierarchy6"/>
    <dgm:cxn modelId="{E8A1607F-E5F0-48F1-A7BD-ADC7FE885024}" type="presParOf" srcId="{A4620972-2719-4C3D-B37E-A47F2BC87810}" destId="{D6CACDCA-22E4-4D96-B923-AE5112A9F354}" srcOrd="3" destOrd="0" presId="urn:microsoft.com/office/officeart/2005/8/layout/hierarchy6"/>
    <dgm:cxn modelId="{F6571FC1-3526-4C28-9E03-EBC87443408B}" type="presParOf" srcId="{D6CACDCA-22E4-4D96-B923-AE5112A9F354}" destId="{C7FAD4D6-4332-42DF-9FD5-2B10AF0941CA}" srcOrd="0" destOrd="0" presId="urn:microsoft.com/office/officeart/2005/8/layout/hierarchy6"/>
    <dgm:cxn modelId="{B1184B5E-7DEA-488B-990D-827DF24A682D}" type="presParOf" srcId="{D6CACDCA-22E4-4D96-B923-AE5112A9F354}" destId="{8E658280-708B-47A4-BE3F-D7D080CE7A16}" srcOrd="1" destOrd="0" presId="urn:microsoft.com/office/officeart/2005/8/layout/hierarchy6"/>
    <dgm:cxn modelId="{34FED01B-BD56-4FF1-998A-B5C0B1B47549}" type="presParOf" srcId="{8E658280-708B-47A4-BE3F-D7D080CE7A16}" destId="{BF592C24-B6CA-4EDC-9F50-B2D8C307F82B}" srcOrd="0" destOrd="0" presId="urn:microsoft.com/office/officeart/2005/8/layout/hierarchy6"/>
    <dgm:cxn modelId="{6E9B581A-6FE9-465D-BAAD-DA6B4AB474BC}" type="presParOf" srcId="{8E658280-708B-47A4-BE3F-D7D080CE7A16}" destId="{171000D0-EF24-45DA-9FF1-16DCB5112BF8}" srcOrd="1" destOrd="0" presId="urn:microsoft.com/office/officeart/2005/8/layout/hierarchy6"/>
    <dgm:cxn modelId="{26899EC6-D38C-4213-999C-65FDF531935E}" type="presParOf" srcId="{171000D0-EF24-45DA-9FF1-16DCB5112BF8}" destId="{176B57B4-7893-4755-B210-5800923DE734}" srcOrd="0" destOrd="0" presId="urn:microsoft.com/office/officeart/2005/8/layout/hierarchy6"/>
    <dgm:cxn modelId="{E279F511-08DB-4B50-8917-CE385D2D41C4}" type="presParOf" srcId="{171000D0-EF24-45DA-9FF1-16DCB5112BF8}" destId="{884EFDED-E3F3-4FBB-9DEE-CBF8643C4394}" srcOrd="1" destOrd="0" presId="urn:microsoft.com/office/officeart/2005/8/layout/hierarchy6"/>
    <dgm:cxn modelId="{89E53FE3-2A63-43B9-89DE-F535C3992CD1}" type="presParOf" srcId="{70A6CF59-4B59-483B-BD59-50C15CD05C57}" destId="{E2C28131-5136-4E8B-8738-E00E8435CC5F}" srcOrd="1" destOrd="0" presId="urn:microsoft.com/office/officeart/2005/8/layout/hierarchy6"/>
    <dgm:cxn modelId="{9AFD79A5-319F-49D2-A0EF-42B2329B11F1}" type="presParOf" srcId="{E2C28131-5136-4E8B-8738-E00E8435CC5F}" destId="{1972960C-B862-4D67-8B94-66E33021BEA7}" srcOrd="0" destOrd="0" presId="urn:microsoft.com/office/officeart/2005/8/layout/hierarchy6"/>
    <dgm:cxn modelId="{6BAB4295-3C38-4625-9B5F-8E04804A8600}" type="presParOf" srcId="{1972960C-B862-4D67-8B94-66E33021BEA7}" destId="{B487800B-DF9F-41BB-849A-5636D1E0740E}" srcOrd="0" destOrd="0" presId="urn:microsoft.com/office/officeart/2005/8/layout/hierarchy6"/>
    <dgm:cxn modelId="{0D31ACFA-8159-435C-A4EE-B95CE089A20F}" type="presParOf" srcId="{1972960C-B862-4D67-8B94-66E33021BEA7}" destId="{18D29F5D-CF0C-48F2-BE5C-BF37554EDA62}" srcOrd="1" destOrd="0" presId="urn:microsoft.com/office/officeart/2005/8/layout/hierarchy6"/>
    <dgm:cxn modelId="{FEBA395B-CA4A-4AED-9D3B-15D265A35FF7}" type="presParOf" srcId="{E2C28131-5136-4E8B-8738-E00E8435CC5F}" destId="{CD3AFFA0-FCAC-4516-8643-115ACDD468B1}" srcOrd="1" destOrd="0" presId="urn:microsoft.com/office/officeart/2005/8/layout/hierarchy6"/>
    <dgm:cxn modelId="{9E465BFC-6507-436A-8760-6C3808E8D89E}" type="presParOf" srcId="{CD3AFFA0-FCAC-4516-8643-115ACDD468B1}" destId="{6BF0C94C-D64D-497A-89BB-77E43D1C53FB}" srcOrd="0" destOrd="0" presId="urn:microsoft.com/office/officeart/2005/8/layout/hierarchy6"/>
    <dgm:cxn modelId="{87ACDC66-BEBD-4FD7-9C7B-31D140D0B5DA}" type="presParOf" srcId="{E2C28131-5136-4E8B-8738-E00E8435CC5F}" destId="{4EA114FF-EEFC-4D55-B5F7-9A2065D15CD7}" srcOrd="2" destOrd="0" presId="urn:microsoft.com/office/officeart/2005/8/layout/hierarchy6"/>
    <dgm:cxn modelId="{34DEBA0F-93D0-4AC9-BC51-0E642E67C311}" type="presParOf" srcId="{4EA114FF-EEFC-4D55-B5F7-9A2065D15CD7}" destId="{B05144F4-5689-4CFB-BD86-175E49A53540}" srcOrd="0" destOrd="0" presId="urn:microsoft.com/office/officeart/2005/8/layout/hierarchy6"/>
    <dgm:cxn modelId="{C8526403-47DC-4EFD-8E84-8B3392116083}" type="presParOf" srcId="{4EA114FF-EEFC-4D55-B5F7-9A2065D15CD7}" destId="{428986F1-D3AE-40A6-9089-DF4385EEACCE}" srcOrd="1" destOrd="0" presId="urn:microsoft.com/office/officeart/2005/8/layout/hierarchy6"/>
    <dgm:cxn modelId="{13543833-1933-4EA9-9E4F-BEFF2C605615}" type="presParOf" srcId="{E2C28131-5136-4E8B-8738-E00E8435CC5F}" destId="{BD407DDA-ED96-4EC8-857B-6F100F55F4B9}" srcOrd="3" destOrd="0" presId="urn:microsoft.com/office/officeart/2005/8/layout/hierarchy6"/>
    <dgm:cxn modelId="{B3155368-450F-4DE4-A7F3-8E5AAC62DE0C}" type="presParOf" srcId="{BD407DDA-ED96-4EC8-857B-6F100F55F4B9}" destId="{50740B42-7616-4E0A-8387-67542CAB3100}" srcOrd="0" destOrd="0" presId="urn:microsoft.com/office/officeart/2005/8/layout/hierarchy6"/>
    <dgm:cxn modelId="{5106D2CC-E312-4645-ACB8-BD90C5DFD66B}" type="presParOf" srcId="{E2C28131-5136-4E8B-8738-E00E8435CC5F}" destId="{E0F2BFC0-7061-4247-8130-69383960124F}" srcOrd="4" destOrd="0" presId="urn:microsoft.com/office/officeart/2005/8/layout/hierarchy6"/>
    <dgm:cxn modelId="{BD2D9DDB-4FAB-46AC-8636-4B483BF1DEBE}" type="presParOf" srcId="{E0F2BFC0-7061-4247-8130-69383960124F}" destId="{F4213970-3648-4D87-BCB4-4922714A95ED}" srcOrd="0" destOrd="0" presId="urn:microsoft.com/office/officeart/2005/8/layout/hierarchy6"/>
    <dgm:cxn modelId="{CF49C02A-56C2-4795-82CF-B0E2D93AF37D}" type="presParOf" srcId="{E0F2BFC0-7061-4247-8130-69383960124F}" destId="{139C5230-5C36-4BE7-A00B-6F14E40C9C0F}" srcOrd="1" destOrd="0" presId="urn:microsoft.com/office/officeart/2005/8/layout/hierarchy6"/>
    <dgm:cxn modelId="{46654167-E060-4052-AA0A-FE2E5CF051EF}" type="presParOf" srcId="{E2C28131-5136-4E8B-8738-E00E8435CC5F}" destId="{004664BE-4E26-4940-AC3E-393236AD3637}" srcOrd="5" destOrd="0" presId="urn:microsoft.com/office/officeart/2005/8/layout/hierarchy6"/>
    <dgm:cxn modelId="{A2CDE966-A9E6-4104-813E-77F3E6D95C93}" type="presParOf" srcId="{004664BE-4E26-4940-AC3E-393236AD3637}" destId="{E7E9BC3A-E81F-47D7-8F9B-1E4E58DD16F3}" srcOrd="0" destOrd="0" presId="urn:microsoft.com/office/officeart/2005/8/layout/hierarchy6"/>
    <dgm:cxn modelId="{B5000BFA-7509-41F5-B8C1-01B630B854C1}" type="presParOf" srcId="{E2C28131-5136-4E8B-8738-E00E8435CC5F}" destId="{0AD358D2-9C11-4DA0-9D60-674B348AB01E}" srcOrd="6" destOrd="0" presId="urn:microsoft.com/office/officeart/2005/8/layout/hierarchy6"/>
    <dgm:cxn modelId="{27441B5D-4F36-4572-9C1A-1B7BD3D1DCFB}" type="presParOf" srcId="{0AD358D2-9C11-4DA0-9D60-674B348AB01E}" destId="{A939EA86-5F65-4CBB-9E05-5EE19596638B}" srcOrd="0" destOrd="0" presId="urn:microsoft.com/office/officeart/2005/8/layout/hierarchy6"/>
    <dgm:cxn modelId="{C83EAACA-2397-4B7D-ABAE-1AE3882BDEA7}" type="presParOf" srcId="{0AD358D2-9C11-4DA0-9D60-674B348AB01E}" destId="{B91DEA65-BB25-4C9A-83F6-DB144E942F96}" srcOrd="1" destOrd="0" presId="urn:microsoft.com/office/officeart/2005/8/layout/hierarchy6"/>
    <dgm:cxn modelId="{1E62FB82-CCCE-410E-9099-9B0828B017F7}" type="presParOf" srcId="{E2C28131-5136-4E8B-8738-E00E8435CC5F}" destId="{32F3ACFD-0242-49D3-A607-E11ADB6331BF}" srcOrd="7" destOrd="0" presId="urn:microsoft.com/office/officeart/2005/8/layout/hierarchy6"/>
    <dgm:cxn modelId="{2B9C7B09-7D11-4C60-B410-8507ED3CCD64}" type="presParOf" srcId="{32F3ACFD-0242-49D3-A607-E11ADB6331BF}" destId="{6ED4E5CF-BB93-4CCD-AF04-4A0A2A28CE46}" srcOrd="0" destOrd="0" presId="urn:microsoft.com/office/officeart/2005/8/layout/hierarchy6"/>
    <dgm:cxn modelId="{5594A527-0BF4-4B80-8900-A040811E78AB}" type="presParOf" srcId="{E2C28131-5136-4E8B-8738-E00E8435CC5F}" destId="{C38FBD33-407B-4D31-B770-EA2D260161E0}" srcOrd="8" destOrd="0" presId="urn:microsoft.com/office/officeart/2005/8/layout/hierarchy6"/>
    <dgm:cxn modelId="{40FD9583-C546-4B84-9D40-BAD7FB4BCD01}" type="presParOf" srcId="{C38FBD33-407B-4D31-B770-EA2D260161E0}" destId="{F4B92E5D-3E32-408D-856F-03455F5934F6}" srcOrd="0" destOrd="0" presId="urn:microsoft.com/office/officeart/2005/8/layout/hierarchy6"/>
    <dgm:cxn modelId="{A112837A-2D63-4173-A3B4-B97C2D263DBA}" type="presParOf" srcId="{C38FBD33-407B-4D31-B770-EA2D260161E0}" destId="{AD89AB7C-FF89-40CF-B44F-0EA88EB80F98}" srcOrd="1" destOrd="0" presId="urn:microsoft.com/office/officeart/2005/8/layout/hierarchy6"/>
    <dgm:cxn modelId="{581B0C2E-B4E9-477B-90CD-B319EF1AFC35}" type="presParOf" srcId="{E2C28131-5136-4E8B-8738-E00E8435CC5F}" destId="{8518BFCD-BBB8-4A90-A06F-784F452D932A}" srcOrd="9" destOrd="0" presId="urn:microsoft.com/office/officeart/2005/8/layout/hierarchy6"/>
    <dgm:cxn modelId="{1CC877EA-0890-4DAE-B206-3FFFA9F87505}" type="presParOf" srcId="{8518BFCD-BBB8-4A90-A06F-784F452D932A}" destId="{681AB26F-F534-498A-AB50-9529223DF812}" srcOrd="0" destOrd="0" presId="urn:microsoft.com/office/officeart/2005/8/layout/hierarchy6"/>
    <dgm:cxn modelId="{D565C8A1-D7E0-421C-B9C7-07468AAB0151}" type="presParOf" srcId="{E2C28131-5136-4E8B-8738-E00E8435CC5F}" destId="{CA5C0B9B-D265-4013-9794-A3F7D0138866}" srcOrd="10" destOrd="0" presId="urn:microsoft.com/office/officeart/2005/8/layout/hierarchy6"/>
    <dgm:cxn modelId="{BBFEAB41-1DDC-4234-9067-0D6F689441BD}" type="presParOf" srcId="{CA5C0B9B-D265-4013-9794-A3F7D0138866}" destId="{7ED1A2D3-3FA8-4930-8C58-D9952D0A2882}" srcOrd="0" destOrd="0" presId="urn:microsoft.com/office/officeart/2005/8/layout/hierarchy6"/>
    <dgm:cxn modelId="{976229AA-693D-42D7-8AE9-633967D754B4}" type="presParOf" srcId="{CA5C0B9B-D265-4013-9794-A3F7D0138866}" destId="{08A66BBE-BA03-4F41-8278-8F45D362A84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B8923-B515-46C3-96D0-2628ED9340FE}">
      <dsp:nvSpPr>
        <dsp:cNvPr id="0" name=""/>
        <dsp:cNvSpPr/>
      </dsp:nvSpPr>
      <dsp:spPr>
        <a:xfrm rot="5400000">
          <a:off x="-147439" y="15091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Beer Type</a:t>
          </a:r>
          <a:endParaRPr lang="en-US" sz="900" kern="1200" dirty="0"/>
        </a:p>
      </dsp:txBody>
      <dsp:txXfrm rot="-5400000">
        <a:off x="1" y="347503"/>
        <a:ext cx="688049" cy="294878"/>
      </dsp:txXfrm>
    </dsp:sp>
    <dsp:sp modelId="{0CF98D84-D255-4746-91D8-2DF457E35464}">
      <dsp:nvSpPr>
        <dsp:cNvPr id="0" name=""/>
        <dsp:cNvSpPr/>
      </dsp:nvSpPr>
      <dsp:spPr>
        <a:xfrm rot="5400000">
          <a:off x="4088573" y="-339704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BJCP Style Guideline Constants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Brew Kitchen System Constants</a:t>
          </a:r>
          <a:endParaRPr lang="en-US" sz="1800" kern="1200" dirty="0"/>
        </a:p>
      </dsp:txBody>
      <dsp:txXfrm rot="-5400000">
        <a:off x="688050" y="34667"/>
        <a:ext cx="7408761" cy="576524"/>
      </dsp:txXfrm>
    </dsp:sp>
    <dsp:sp modelId="{8AC31EE9-DB81-4013-9149-8E76D92071CA}">
      <dsp:nvSpPr>
        <dsp:cNvPr id="0" name=""/>
        <dsp:cNvSpPr/>
      </dsp:nvSpPr>
      <dsp:spPr>
        <a:xfrm rot="5400000">
          <a:off x="-147439" y="1036673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Fermentables</a:t>
          </a:r>
          <a:endParaRPr lang="en-US" sz="900" kern="1200" dirty="0"/>
        </a:p>
      </dsp:txBody>
      <dsp:txXfrm rot="-5400000">
        <a:off x="1" y="1233259"/>
        <a:ext cx="688049" cy="294878"/>
      </dsp:txXfrm>
    </dsp:sp>
    <dsp:sp modelId="{3FFB1560-41AB-4E35-8D02-8B03B4B53DA7}">
      <dsp:nvSpPr>
        <dsp:cNvPr id="0" name=""/>
        <dsp:cNvSpPr/>
      </dsp:nvSpPr>
      <dsp:spPr>
        <a:xfrm rot="5400000">
          <a:off x="4088573" y="-2511289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-5400000">
        <a:off x="688050" y="920423"/>
        <a:ext cx="7408761" cy="576524"/>
      </dsp:txXfrm>
    </dsp:sp>
    <dsp:sp modelId="{4980B6FF-C675-4D39-B1BE-1D4589D16B20}">
      <dsp:nvSpPr>
        <dsp:cNvPr id="0" name=""/>
        <dsp:cNvSpPr/>
      </dsp:nvSpPr>
      <dsp:spPr>
        <a:xfrm rot="5400000">
          <a:off x="-147439" y="192243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Yeast</a:t>
          </a:r>
          <a:endParaRPr lang="en-US" sz="900" kern="1200" dirty="0"/>
        </a:p>
      </dsp:txBody>
      <dsp:txXfrm rot="-5400000">
        <a:off x="1" y="2119016"/>
        <a:ext cx="688049" cy="294878"/>
      </dsp:txXfrm>
    </dsp:sp>
    <dsp:sp modelId="{6D32C25E-00B6-4B0B-B570-4EB7DD3FE8EB}">
      <dsp:nvSpPr>
        <dsp:cNvPr id="0" name=""/>
        <dsp:cNvSpPr/>
      </dsp:nvSpPr>
      <dsp:spPr>
        <a:xfrm rot="5400000">
          <a:off x="4088573" y="-1625532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-5400000">
        <a:off x="688050" y="1806180"/>
        <a:ext cx="7408761" cy="576524"/>
      </dsp:txXfrm>
    </dsp:sp>
    <dsp:sp modelId="{824294CA-A4F2-445D-9188-A3C7FF792AD1}">
      <dsp:nvSpPr>
        <dsp:cNvPr id="0" name=""/>
        <dsp:cNvSpPr/>
      </dsp:nvSpPr>
      <dsp:spPr>
        <a:xfrm rot="5400000">
          <a:off x="-147439" y="2808187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Hops</a:t>
          </a:r>
          <a:endParaRPr lang="en-US" sz="900" kern="1200" dirty="0"/>
        </a:p>
      </dsp:txBody>
      <dsp:txXfrm rot="-5400000">
        <a:off x="1" y="3004773"/>
        <a:ext cx="688049" cy="294878"/>
      </dsp:txXfrm>
    </dsp:sp>
    <dsp:sp modelId="{F6E101BF-D42F-4F32-B7CE-6D9FBBE8169C}">
      <dsp:nvSpPr>
        <dsp:cNvPr id="0" name=""/>
        <dsp:cNvSpPr/>
      </dsp:nvSpPr>
      <dsp:spPr>
        <a:xfrm rot="5400000">
          <a:off x="4088573" y="-739775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3E897-2D30-42C6-85FE-D6C5236747EF}">
      <dsp:nvSpPr>
        <dsp:cNvPr id="0" name=""/>
        <dsp:cNvSpPr/>
      </dsp:nvSpPr>
      <dsp:spPr>
        <a:xfrm rot="5400000">
          <a:off x="-147439" y="3693944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Water</a:t>
          </a:r>
          <a:endParaRPr lang="en-US" sz="900" kern="1200" dirty="0"/>
        </a:p>
      </dsp:txBody>
      <dsp:txXfrm rot="-5400000">
        <a:off x="1" y="3890530"/>
        <a:ext cx="688049" cy="294878"/>
      </dsp:txXfrm>
    </dsp:sp>
    <dsp:sp modelId="{57918590-2BF2-46D3-9E7E-0267E0AD93AB}">
      <dsp:nvSpPr>
        <dsp:cNvPr id="0" name=""/>
        <dsp:cNvSpPr/>
      </dsp:nvSpPr>
      <dsp:spPr>
        <a:xfrm rot="5400000">
          <a:off x="4088573" y="145980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59E7A-B483-489B-BF61-6EDBB8DD68B1}">
      <dsp:nvSpPr>
        <dsp:cNvPr id="0" name=""/>
        <dsp:cNvSpPr/>
      </dsp:nvSpPr>
      <dsp:spPr>
        <a:xfrm rot="5400000">
          <a:off x="-147439" y="4579700"/>
          <a:ext cx="982927" cy="688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Mash</a:t>
          </a:r>
          <a:endParaRPr lang="en-US" sz="900" kern="1200" dirty="0"/>
        </a:p>
      </dsp:txBody>
      <dsp:txXfrm rot="-5400000">
        <a:off x="1" y="4776286"/>
        <a:ext cx="688049" cy="294878"/>
      </dsp:txXfrm>
    </dsp:sp>
    <dsp:sp modelId="{257773F3-F63D-4BDC-8BC6-A023E4F49C0F}">
      <dsp:nvSpPr>
        <dsp:cNvPr id="0" name=""/>
        <dsp:cNvSpPr/>
      </dsp:nvSpPr>
      <dsp:spPr>
        <a:xfrm rot="5400000">
          <a:off x="4088573" y="1031737"/>
          <a:ext cx="638902" cy="74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1A2D3-3FA8-4930-8C58-D9952D0A2882}">
      <dsp:nvSpPr>
        <dsp:cNvPr id="0" name=""/>
        <dsp:cNvSpPr/>
      </dsp:nvSpPr>
      <dsp:spPr>
        <a:xfrm>
          <a:off x="0" y="3684350"/>
          <a:ext cx="10515600" cy="512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Mash</a:t>
          </a:r>
          <a:endParaRPr lang="en-US" sz="1800" kern="1200" dirty="0"/>
        </a:p>
      </dsp:txBody>
      <dsp:txXfrm>
        <a:off x="0" y="3684350"/>
        <a:ext cx="3154680" cy="512277"/>
      </dsp:txXfrm>
    </dsp:sp>
    <dsp:sp modelId="{F4B92E5D-3E32-408D-856F-03455F5934F6}">
      <dsp:nvSpPr>
        <dsp:cNvPr id="0" name=""/>
        <dsp:cNvSpPr/>
      </dsp:nvSpPr>
      <dsp:spPr>
        <a:xfrm>
          <a:off x="0" y="2978422"/>
          <a:ext cx="10515600" cy="512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Water</a:t>
          </a:r>
          <a:endParaRPr lang="en-US" sz="1800" kern="1200" dirty="0"/>
        </a:p>
      </dsp:txBody>
      <dsp:txXfrm>
        <a:off x="0" y="2978422"/>
        <a:ext cx="3154680" cy="512277"/>
      </dsp:txXfrm>
    </dsp:sp>
    <dsp:sp modelId="{A939EA86-5F65-4CBB-9E05-5EE19596638B}">
      <dsp:nvSpPr>
        <dsp:cNvPr id="0" name=""/>
        <dsp:cNvSpPr/>
      </dsp:nvSpPr>
      <dsp:spPr>
        <a:xfrm>
          <a:off x="0" y="2272494"/>
          <a:ext cx="10515600" cy="512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Hops</a:t>
          </a:r>
          <a:endParaRPr lang="en-US" sz="1800" kern="1200" dirty="0"/>
        </a:p>
      </dsp:txBody>
      <dsp:txXfrm>
        <a:off x="0" y="2272494"/>
        <a:ext cx="3154680" cy="512277"/>
      </dsp:txXfrm>
    </dsp:sp>
    <dsp:sp modelId="{F4213970-3648-4D87-BCB4-4922714A95ED}">
      <dsp:nvSpPr>
        <dsp:cNvPr id="0" name=""/>
        <dsp:cNvSpPr/>
      </dsp:nvSpPr>
      <dsp:spPr>
        <a:xfrm>
          <a:off x="0" y="1566566"/>
          <a:ext cx="10515600" cy="512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Yeast</a:t>
          </a:r>
          <a:endParaRPr lang="en-US" sz="1800" kern="1200" dirty="0"/>
        </a:p>
      </dsp:txBody>
      <dsp:txXfrm>
        <a:off x="0" y="1566566"/>
        <a:ext cx="3154680" cy="512277"/>
      </dsp:txXfrm>
    </dsp:sp>
    <dsp:sp modelId="{B05144F4-5689-4CFB-BD86-175E49A53540}">
      <dsp:nvSpPr>
        <dsp:cNvPr id="0" name=""/>
        <dsp:cNvSpPr/>
      </dsp:nvSpPr>
      <dsp:spPr>
        <a:xfrm>
          <a:off x="0" y="860638"/>
          <a:ext cx="10515600" cy="512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Fermentables</a:t>
          </a:r>
          <a:endParaRPr lang="en-US" sz="1800" kern="1200" dirty="0"/>
        </a:p>
      </dsp:txBody>
      <dsp:txXfrm>
        <a:off x="0" y="860638"/>
        <a:ext cx="3154680" cy="512277"/>
      </dsp:txXfrm>
    </dsp:sp>
    <dsp:sp modelId="{B487800B-DF9F-41BB-849A-5636D1E0740E}">
      <dsp:nvSpPr>
        <dsp:cNvPr id="0" name=""/>
        <dsp:cNvSpPr/>
      </dsp:nvSpPr>
      <dsp:spPr>
        <a:xfrm>
          <a:off x="0" y="154709"/>
          <a:ext cx="10515600" cy="512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Beer Type </a:t>
          </a:r>
          <a:endParaRPr lang="en-US" sz="1800" kern="1200" dirty="0"/>
        </a:p>
      </dsp:txBody>
      <dsp:txXfrm>
        <a:off x="0" y="154709"/>
        <a:ext cx="3154680" cy="512277"/>
      </dsp:txXfrm>
    </dsp:sp>
    <dsp:sp modelId="{C626CDCC-9543-4C6F-939D-6A6CC1FD967B}">
      <dsp:nvSpPr>
        <dsp:cNvPr id="0" name=""/>
        <dsp:cNvSpPr/>
      </dsp:nvSpPr>
      <dsp:spPr>
        <a:xfrm>
          <a:off x="6475817" y="251535"/>
          <a:ext cx="1452381" cy="968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6504176" y="279894"/>
        <a:ext cx="1395663" cy="911536"/>
      </dsp:txXfrm>
    </dsp:sp>
    <dsp:sp modelId="{DE3FF23B-0BF5-477D-B294-AA8F807E4167}">
      <dsp:nvSpPr>
        <dsp:cNvPr id="0" name=""/>
        <dsp:cNvSpPr/>
      </dsp:nvSpPr>
      <dsp:spPr>
        <a:xfrm>
          <a:off x="5785936" y="1219789"/>
          <a:ext cx="1416071" cy="387301"/>
        </a:xfrm>
        <a:custGeom>
          <a:avLst/>
          <a:gdLst/>
          <a:ahLst/>
          <a:cxnLst/>
          <a:rect l="0" t="0" r="0" b="0"/>
          <a:pathLst>
            <a:path>
              <a:moveTo>
                <a:pt x="1416071" y="0"/>
              </a:moveTo>
              <a:lnTo>
                <a:pt x="1416071" y="193650"/>
              </a:lnTo>
              <a:lnTo>
                <a:pt x="0" y="193650"/>
              </a:lnTo>
              <a:lnTo>
                <a:pt x="0" y="387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9D5F2-9260-4191-89CF-92C2D43493BB}">
      <dsp:nvSpPr>
        <dsp:cNvPr id="0" name=""/>
        <dsp:cNvSpPr/>
      </dsp:nvSpPr>
      <dsp:spPr>
        <a:xfrm>
          <a:off x="5059745" y="1607091"/>
          <a:ext cx="1452381" cy="968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5088104" y="1635450"/>
        <a:ext cx="1395663" cy="911536"/>
      </dsp:txXfrm>
    </dsp:sp>
    <dsp:sp modelId="{0C4C16C5-B23B-4BBE-83D6-8226212D4DF7}">
      <dsp:nvSpPr>
        <dsp:cNvPr id="0" name=""/>
        <dsp:cNvSpPr/>
      </dsp:nvSpPr>
      <dsp:spPr>
        <a:xfrm>
          <a:off x="4841888" y="2575345"/>
          <a:ext cx="944047" cy="387301"/>
        </a:xfrm>
        <a:custGeom>
          <a:avLst/>
          <a:gdLst/>
          <a:ahLst/>
          <a:cxnLst/>
          <a:rect l="0" t="0" r="0" b="0"/>
          <a:pathLst>
            <a:path>
              <a:moveTo>
                <a:pt x="944047" y="0"/>
              </a:moveTo>
              <a:lnTo>
                <a:pt x="944047" y="193650"/>
              </a:lnTo>
              <a:lnTo>
                <a:pt x="0" y="193650"/>
              </a:lnTo>
              <a:lnTo>
                <a:pt x="0" y="3873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83AAD-248E-40B6-B58E-939A11AD4F17}">
      <dsp:nvSpPr>
        <dsp:cNvPr id="0" name=""/>
        <dsp:cNvSpPr/>
      </dsp:nvSpPr>
      <dsp:spPr>
        <a:xfrm>
          <a:off x="4115697" y="2962647"/>
          <a:ext cx="1452381" cy="968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4144056" y="2991006"/>
        <a:ext cx="1395663" cy="911536"/>
      </dsp:txXfrm>
    </dsp:sp>
    <dsp:sp modelId="{CA10844D-2F22-4662-ACB7-2D6F24481828}">
      <dsp:nvSpPr>
        <dsp:cNvPr id="0" name=""/>
        <dsp:cNvSpPr/>
      </dsp:nvSpPr>
      <dsp:spPr>
        <a:xfrm>
          <a:off x="5785936" y="2575345"/>
          <a:ext cx="944047" cy="387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50"/>
              </a:lnTo>
              <a:lnTo>
                <a:pt x="944047" y="193650"/>
              </a:lnTo>
              <a:lnTo>
                <a:pt x="944047" y="3873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94042-B205-43ED-8EAF-8AD26C9D8BFB}">
      <dsp:nvSpPr>
        <dsp:cNvPr id="0" name=""/>
        <dsp:cNvSpPr/>
      </dsp:nvSpPr>
      <dsp:spPr>
        <a:xfrm>
          <a:off x="6003793" y="2962647"/>
          <a:ext cx="1452381" cy="968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6032152" y="2991006"/>
        <a:ext cx="1395663" cy="911536"/>
      </dsp:txXfrm>
    </dsp:sp>
    <dsp:sp modelId="{152852B1-282A-442A-9750-A3FC6EDED20B}">
      <dsp:nvSpPr>
        <dsp:cNvPr id="0" name=""/>
        <dsp:cNvSpPr/>
      </dsp:nvSpPr>
      <dsp:spPr>
        <a:xfrm>
          <a:off x="7202007" y="1219789"/>
          <a:ext cx="1416071" cy="387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50"/>
              </a:lnTo>
              <a:lnTo>
                <a:pt x="1416071" y="193650"/>
              </a:lnTo>
              <a:lnTo>
                <a:pt x="1416071" y="387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AD4D6-4332-42DF-9FD5-2B10AF0941CA}">
      <dsp:nvSpPr>
        <dsp:cNvPr id="0" name=""/>
        <dsp:cNvSpPr/>
      </dsp:nvSpPr>
      <dsp:spPr>
        <a:xfrm>
          <a:off x="7891889" y="1607091"/>
          <a:ext cx="1452381" cy="968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7920248" y="1635450"/>
        <a:ext cx="1395663" cy="911536"/>
      </dsp:txXfrm>
    </dsp:sp>
    <dsp:sp modelId="{BF592C24-B6CA-4EDC-9F50-B2D8C307F82B}">
      <dsp:nvSpPr>
        <dsp:cNvPr id="0" name=""/>
        <dsp:cNvSpPr/>
      </dsp:nvSpPr>
      <dsp:spPr>
        <a:xfrm>
          <a:off x="8572359" y="2575345"/>
          <a:ext cx="91440" cy="387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73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B57B4-7893-4755-B210-5800923DE734}">
      <dsp:nvSpPr>
        <dsp:cNvPr id="0" name=""/>
        <dsp:cNvSpPr/>
      </dsp:nvSpPr>
      <dsp:spPr>
        <a:xfrm>
          <a:off x="7891889" y="2962647"/>
          <a:ext cx="1452381" cy="968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7920248" y="2991006"/>
        <a:ext cx="1395663" cy="911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75577"/>
            <a:ext cx="9144000" cy="1216659"/>
          </a:xfrm>
        </p:spPr>
        <p:txBody>
          <a:bodyPr/>
          <a:lstStyle/>
          <a:p>
            <a:r>
              <a:rPr lang="en-US" smtClean="0"/>
              <a:t>Input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5436646"/>
              </p:ext>
            </p:extLst>
          </p:nvPr>
        </p:nvGraphicFramePr>
        <p:xfrm>
          <a:off x="1775968" y="13922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Hexagon 4"/>
          <p:cNvSpPr/>
          <p:nvPr/>
        </p:nvSpPr>
        <p:spPr>
          <a:xfrm>
            <a:off x="2404872" y="1234440"/>
            <a:ext cx="45719" cy="457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6930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64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Input Flow</vt:lpstr>
      <vt:lpstr>Hierarchy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Bearce</dc:creator>
  <cp:lastModifiedBy>Benjamin Bearce</cp:lastModifiedBy>
  <cp:revision>5</cp:revision>
  <dcterms:created xsi:type="dcterms:W3CDTF">2015-11-01T23:21:50Z</dcterms:created>
  <dcterms:modified xsi:type="dcterms:W3CDTF">2015-11-01T23:59:52Z</dcterms:modified>
</cp:coreProperties>
</file>