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83" autoAdjust="0"/>
  </p:normalViewPr>
  <p:slideViewPr>
    <p:cSldViewPr>
      <p:cViewPr>
        <p:scale>
          <a:sx n="100" d="100"/>
          <a:sy n="100" d="100"/>
        </p:scale>
        <p:origin x="-2040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54863" cy="54863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53DC-705E-4499-86D8-BC8612141DF8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287F-4D2B-42C5-9562-1D5BA63D43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05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53DC-705E-4499-86D8-BC8612141DF8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287F-4D2B-42C5-9562-1D5BA63D43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73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53DC-705E-4499-86D8-BC8612141DF8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287F-4D2B-42C5-9562-1D5BA63D43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01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53DC-705E-4499-86D8-BC8612141DF8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287F-4D2B-42C5-9562-1D5BA63D43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2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53DC-705E-4499-86D8-BC8612141DF8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287F-4D2B-42C5-9562-1D5BA63D43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65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53DC-705E-4499-86D8-BC8612141DF8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287F-4D2B-42C5-9562-1D5BA63D43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39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53DC-705E-4499-86D8-BC8612141DF8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287F-4D2B-42C5-9562-1D5BA63D43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516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53DC-705E-4499-86D8-BC8612141DF8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287F-4D2B-42C5-9562-1D5BA63D43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61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53DC-705E-4499-86D8-BC8612141DF8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287F-4D2B-42C5-9562-1D5BA63D43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19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53DC-705E-4499-86D8-BC8612141DF8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287F-4D2B-42C5-9562-1D5BA63D43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372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53DC-705E-4499-86D8-BC8612141DF8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287F-4D2B-42C5-9562-1D5BA63D43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00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E53DC-705E-4499-86D8-BC8612141DF8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C287F-4D2B-42C5-9562-1D5BA63D43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54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/>
          <p:cNvSpPr/>
          <p:nvPr/>
        </p:nvSpPr>
        <p:spPr>
          <a:xfrm>
            <a:off x="2493408" y="2935233"/>
            <a:ext cx="6577358" cy="275858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800" dirty="0" smtClean="0"/>
              <a:t>Event Sourcing</a:t>
            </a:r>
            <a:endParaRPr lang="en-US" sz="800" dirty="0"/>
          </a:p>
        </p:txBody>
      </p:sp>
      <p:sp>
        <p:nvSpPr>
          <p:cNvPr id="83" name="Rectangle 82"/>
          <p:cNvSpPr/>
          <p:nvPr/>
        </p:nvSpPr>
        <p:spPr>
          <a:xfrm>
            <a:off x="73235" y="5733246"/>
            <a:ext cx="8997530" cy="9326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de-DE" sz="800" dirty="0" err="1" smtClean="0"/>
              <a:t>Persistence</a:t>
            </a:r>
            <a:endParaRPr lang="en-US" sz="800" dirty="0"/>
          </a:p>
        </p:txBody>
      </p:sp>
      <p:sp>
        <p:nvSpPr>
          <p:cNvPr id="82" name="Rectangle 81"/>
          <p:cNvSpPr/>
          <p:nvPr/>
        </p:nvSpPr>
        <p:spPr>
          <a:xfrm>
            <a:off x="6538346" y="953864"/>
            <a:ext cx="2532419" cy="159747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800" dirty="0" smtClean="0"/>
              <a:t>CQRS Write</a:t>
            </a:r>
            <a:endParaRPr lang="en-US" sz="800" dirty="0"/>
          </a:p>
        </p:txBody>
      </p:sp>
      <p:sp>
        <p:nvSpPr>
          <p:cNvPr id="80" name="Rectangle 79"/>
          <p:cNvSpPr/>
          <p:nvPr/>
        </p:nvSpPr>
        <p:spPr>
          <a:xfrm>
            <a:off x="73234" y="1147354"/>
            <a:ext cx="2365166" cy="454716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800" dirty="0" smtClean="0"/>
              <a:t>CQRS Read</a:t>
            </a:r>
            <a:endParaRPr lang="en-US" sz="800" dirty="0"/>
          </a:p>
        </p:txBody>
      </p:sp>
      <p:sp>
        <p:nvSpPr>
          <p:cNvPr id="77" name="Rectangle 76"/>
          <p:cNvSpPr/>
          <p:nvPr/>
        </p:nvSpPr>
        <p:spPr>
          <a:xfrm>
            <a:off x="3340271" y="60658"/>
            <a:ext cx="2463460" cy="159747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800" dirty="0" smtClean="0"/>
              <a:t>ASP.NET Frontend</a:t>
            </a:r>
            <a:endParaRPr lang="en-US" sz="800" dirty="0"/>
          </a:p>
        </p:txBody>
      </p:sp>
      <p:sp>
        <p:nvSpPr>
          <p:cNvPr id="63" name="Rectangle 62"/>
          <p:cNvSpPr/>
          <p:nvPr/>
        </p:nvSpPr>
        <p:spPr>
          <a:xfrm>
            <a:off x="67177" y="60658"/>
            <a:ext cx="2365166" cy="57032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de-DE" sz="800" dirty="0" err="1" smtClean="0"/>
              <a:t>WebSockets</a:t>
            </a:r>
            <a:endParaRPr lang="en-US" sz="800" dirty="0"/>
          </a:p>
        </p:txBody>
      </p:sp>
      <p:sp>
        <p:nvSpPr>
          <p:cNvPr id="111" name="Rectangle 110"/>
          <p:cNvSpPr/>
          <p:nvPr/>
        </p:nvSpPr>
        <p:spPr>
          <a:xfrm>
            <a:off x="2787388" y="1849438"/>
            <a:ext cx="1269586" cy="10309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800" dirty="0" smtClean="0"/>
              <a:t>Services/Domain </a:t>
            </a:r>
            <a:r>
              <a:rPr lang="de-DE" sz="800" dirty="0" err="1" smtClean="0"/>
              <a:t>Logic</a:t>
            </a:r>
            <a:endParaRPr lang="en-US" sz="800" dirty="0"/>
          </a:p>
        </p:txBody>
      </p:sp>
      <p:sp>
        <p:nvSpPr>
          <p:cNvPr id="4" name="Rechteck 5"/>
          <p:cNvSpPr/>
          <p:nvPr/>
        </p:nvSpPr>
        <p:spPr>
          <a:xfrm>
            <a:off x="3429000" y="1258858"/>
            <a:ext cx="2286000" cy="304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Controller</a:t>
            </a:r>
            <a:endParaRPr lang="de-DE" sz="800" dirty="0"/>
          </a:p>
        </p:txBody>
      </p:sp>
      <p:sp>
        <p:nvSpPr>
          <p:cNvPr id="5" name="Rechteck 5"/>
          <p:cNvSpPr/>
          <p:nvPr/>
        </p:nvSpPr>
        <p:spPr>
          <a:xfrm>
            <a:off x="4116136" y="246946"/>
            <a:ext cx="1598864" cy="304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Views</a:t>
            </a:r>
            <a:endParaRPr lang="de-DE" sz="800" dirty="0"/>
          </a:p>
        </p:txBody>
      </p:sp>
      <p:sp>
        <p:nvSpPr>
          <p:cNvPr id="6" name="Rechteck 5"/>
          <p:cNvSpPr/>
          <p:nvPr/>
        </p:nvSpPr>
        <p:spPr>
          <a:xfrm>
            <a:off x="3429000" y="576124"/>
            <a:ext cx="2286000" cy="304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View Model</a:t>
            </a:r>
            <a:endParaRPr lang="de-DE" sz="800" dirty="0"/>
          </a:p>
        </p:txBody>
      </p:sp>
      <p:sp>
        <p:nvSpPr>
          <p:cNvPr id="7" name="Rechteck 6"/>
          <p:cNvSpPr/>
          <p:nvPr/>
        </p:nvSpPr>
        <p:spPr>
          <a:xfrm>
            <a:off x="6610387" y="1620745"/>
            <a:ext cx="2286000" cy="304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Command Dispatcher</a:t>
            </a:r>
            <a:endParaRPr lang="de-DE" sz="800" dirty="0"/>
          </a:p>
        </p:txBody>
      </p:sp>
      <p:sp>
        <p:nvSpPr>
          <p:cNvPr id="8" name="Rechteck 7"/>
          <p:cNvSpPr/>
          <p:nvPr/>
        </p:nvSpPr>
        <p:spPr>
          <a:xfrm>
            <a:off x="6610387" y="1953313"/>
            <a:ext cx="2286000" cy="304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Command Handlers</a:t>
            </a:r>
            <a:endParaRPr lang="de-DE" sz="800" dirty="0"/>
          </a:p>
        </p:txBody>
      </p:sp>
      <p:sp>
        <p:nvSpPr>
          <p:cNvPr id="9" name="Rechteck 8"/>
          <p:cNvSpPr/>
          <p:nvPr/>
        </p:nvSpPr>
        <p:spPr>
          <a:xfrm>
            <a:off x="6601931" y="1234480"/>
            <a:ext cx="664558" cy="1524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Commands</a:t>
            </a:r>
            <a:endParaRPr lang="de-DE" sz="800" dirty="0"/>
          </a:p>
        </p:txBody>
      </p:sp>
      <p:sp>
        <p:nvSpPr>
          <p:cNvPr id="10" name="Rechteck 3"/>
          <p:cNvSpPr/>
          <p:nvPr/>
        </p:nvSpPr>
        <p:spPr>
          <a:xfrm>
            <a:off x="152400" y="1583267"/>
            <a:ext cx="2190750" cy="304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Query Dispatcher</a:t>
            </a:r>
            <a:endParaRPr lang="de-DE" sz="800" dirty="0"/>
          </a:p>
        </p:txBody>
      </p:sp>
      <p:sp>
        <p:nvSpPr>
          <p:cNvPr id="11" name="Rechteck 4"/>
          <p:cNvSpPr/>
          <p:nvPr/>
        </p:nvSpPr>
        <p:spPr>
          <a:xfrm>
            <a:off x="152400" y="1925545"/>
            <a:ext cx="2190750" cy="304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Query Handlers</a:t>
            </a:r>
            <a:endParaRPr lang="de-DE" sz="800" dirty="0"/>
          </a:p>
        </p:txBody>
      </p:sp>
      <p:sp>
        <p:nvSpPr>
          <p:cNvPr id="12" name="Rechteck 5"/>
          <p:cNvSpPr/>
          <p:nvPr/>
        </p:nvSpPr>
        <p:spPr>
          <a:xfrm>
            <a:off x="1678592" y="1234480"/>
            <a:ext cx="664558" cy="1524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Queries</a:t>
            </a:r>
            <a:endParaRPr lang="de-DE" sz="800" dirty="0"/>
          </a:p>
        </p:txBody>
      </p:sp>
      <p:sp>
        <p:nvSpPr>
          <p:cNvPr id="13" name="Rechteck 5"/>
          <p:cNvSpPr/>
          <p:nvPr/>
        </p:nvSpPr>
        <p:spPr>
          <a:xfrm>
            <a:off x="7127373" y="3343652"/>
            <a:ext cx="1252027" cy="304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Aggregate </a:t>
            </a:r>
            <a:r>
              <a:rPr lang="de-DE" sz="800" dirty="0" err="1" smtClean="0"/>
              <a:t>Repositories</a:t>
            </a:r>
            <a:endParaRPr lang="de-DE" sz="800" dirty="0"/>
          </a:p>
        </p:txBody>
      </p:sp>
      <p:sp>
        <p:nvSpPr>
          <p:cNvPr id="14" name="Rechteck 5"/>
          <p:cNvSpPr/>
          <p:nvPr/>
        </p:nvSpPr>
        <p:spPr>
          <a:xfrm>
            <a:off x="6780055" y="3057848"/>
            <a:ext cx="951052" cy="1517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Aggregates</a:t>
            </a:r>
            <a:endParaRPr lang="de-DE" sz="800" dirty="0"/>
          </a:p>
        </p:txBody>
      </p:sp>
      <p:sp>
        <p:nvSpPr>
          <p:cNvPr id="15" name="Rechteck 4"/>
          <p:cNvSpPr/>
          <p:nvPr/>
        </p:nvSpPr>
        <p:spPr>
          <a:xfrm>
            <a:off x="152400" y="5294342"/>
            <a:ext cx="2190750" cy="304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Model </a:t>
            </a:r>
            <a:r>
              <a:rPr lang="de-DE" sz="800" dirty="0" err="1" smtClean="0"/>
              <a:t>Repositories</a:t>
            </a:r>
            <a:endParaRPr lang="de-DE" sz="800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769333" y="5870377"/>
            <a:ext cx="840066" cy="630951"/>
          </a:xfrm>
          <a:prstGeom prst="flowChartMagneticDisk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In Memory</a:t>
            </a:r>
            <a:endParaRPr lang="en-US" sz="800" dirty="0"/>
          </a:p>
        </p:txBody>
      </p:sp>
      <p:sp>
        <p:nvSpPr>
          <p:cNvPr id="17" name="Rechteck 5"/>
          <p:cNvSpPr/>
          <p:nvPr/>
        </p:nvSpPr>
        <p:spPr>
          <a:xfrm>
            <a:off x="8058187" y="4550638"/>
            <a:ext cx="865679" cy="304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Snapshot Store</a:t>
            </a:r>
            <a:endParaRPr lang="de-DE" sz="800" dirty="0"/>
          </a:p>
        </p:txBody>
      </p:sp>
      <p:sp>
        <p:nvSpPr>
          <p:cNvPr id="18" name="Rechteck 5"/>
          <p:cNvSpPr/>
          <p:nvPr/>
        </p:nvSpPr>
        <p:spPr>
          <a:xfrm>
            <a:off x="6538347" y="4876800"/>
            <a:ext cx="2385520" cy="304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Persistent Snapshot Store</a:t>
            </a:r>
            <a:endParaRPr lang="de-DE" sz="800" dirty="0"/>
          </a:p>
        </p:txBody>
      </p:sp>
      <p:sp>
        <p:nvSpPr>
          <p:cNvPr id="19" name="Rechteck 5"/>
          <p:cNvSpPr/>
          <p:nvPr/>
        </p:nvSpPr>
        <p:spPr>
          <a:xfrm>
            <a:off x="7753386" y="5208994"/>
            <a:ext cx="1178116" cy="304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MSSQL Snapshot Data Store</a:t>
            </a:r>
            <a:endParaRPr lang="de-DE" sz="800" dirty="0"/>
          </a:p>
        </p:txBody>
      </p:sp>
      <p:sp>
        <p:nvSpPr>
          <p:cNvPr id="20" name="Rechteck 5"/>
          <p:cNvSpPr/>
          <p:nvPr/>
        </p:nvSpPr>
        <p:spPr>
          <a:xfrm>
            <a:off x="3816063" y="5208994"/>
            <a:ext cx="1030251" cy="304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Raven DB Snapshot Data Store</a:t>
            </a:r>
            <a:endParaRPr lang="de-DE" sz="800" dirty="0"/>
          </a:p>
        </p:txBody>
      </p:sp>
      <p:sp>
        <p:nvSpPr>
          <p:cNvPr id="23" name="Rechteck 5"/>
          <p:cNvSpPr/>
          <p:nvPr/>
        </p:nvSpPr>
        <p:spPr>
          <a:xfrm>
            <a:off x="6547068" y="5208994"/>
            <a:ext cx="1164242" cy="304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MSSQL Event Data Store</a:t>
            </a:r>
            <a:endParaRPr lang="de-DE" sz="800" dirty="0"/>
          </a:p>
        </p:txBody>
      </p:sp>
      <p:sp>
        <p:nvSpPr>
          <p:cNvPr id="24" name="Rechteck 5"/>
          <p:cNvSpPr/>
          <p:nvPr/>
        </p:nvSpPr>
        <p:spPr>
          <a:xfrm>
            <a:off x="4879831" y="5208994"/>
            <a:ext cx="1075958" cy="304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Raven DB Event Data Store</a:t>
            </a:r>
            <a:endParaRPr lang="de-DE" sz="800" dirty="0"/>
          </a:p>
        </p:txBody>
      </p:sp>
      <p:sp>
        <p:nvSpPr>
          <p:cNvPr id="25" name="Rechteck 5"/>
          <p:cNvSpPr/>
          <p:nvPr/>
        </p:nvSpPr>
        <p:spPr>
          <a:xfrm>
            <a:off x="3816064" y="4876800"/>
            <a:ext cx="2127536" cy="304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Persistent Event Store</a:t>
            </a:r>
            <a:endParaRPr lang="de-DE" sz="800" dirty="0"/>
          </a:p>
        </p:txBody>
      </p:sp>
      <p:sp>
        <p:nvSpPr>
          <p:cNvPr id="26" name="Rechteck 5"/>
          <p:cNvSpPr/>
          <p:nvPr/>
        </p:nvSpPr>
        <p:spPr>
          <a:xfrm>
            <a:off x="3816064" y="4550638"/>
            <a:ext cx="2127536" cy="304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Event  Store</a:t>
            </a:r>
            <a:endParaRPr lang="de-DE" sz="800" dirty="0"/>
          </a:p>
        </p:txBody>
      </p:sp>
      <p:cxnSp>
        <p:nvCxnSpPr>
          <p:cNvPr id="39" name="Elbow Connector 38"/>
          <p:cNvCxnSpPr>
            <a:stCxn id="4" idx="3"/>
            <a:endCxn id="7" idx="0"/>
          </p:cNvCxnSpPr>
          <p:nvPr/>
        </p:nvCxnSpPr>
        <p:spPr>
          <a:xfrm>
            <a:off x="5715000" y="1411258"/>
            <a:ext cx="2038387" cy="209487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4" idx="1"/>
            <a:endCxn id="10" idx="0"/>
          </p:cNvCxnSpPr>
          <p:nvPr/>
        </p:nvCxnSpPr>
        <p:spPr>
          <a:xfrm rot="10800000" flipV="1">
            <a:off x="1247776" y="1411257"/>
            <a:ext cx="2181225" cy="172009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" idx="2"/>
            <a:endCxn id="15" idx="0"/>
          </p:cNvCxnSpPr>
          <p:nvPr/>
        </p:nvCxnSpPr>
        <p:spPr>
          <a:xfrm>
            <a:off x="1247775" y="2230345"/>
            <a:ext cx="0" cy="306399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5"/>
          <p:cNvSpPr/>
          <p:nvPr/>
        </p:nvSpPr>
        <p:spPr>
          <a:xfrm rot="16200000">
            <a:off x="2387812" y="4384191"/>
            <a:ext cx="1430151" cy="304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Event Bus</a:t>
            </a:r>
            <a:endParaRPr lang="de-DE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3234671" y="4703038"/>
            <a:ext cx="489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/>
              <a:t>Publish</a:t>
            </a:r>
            <a:endParaRPr 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4846314" y="3593589"/>
            <a:ext cx="757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Save </a:t>
            </a:r>
            <a:r>
              <a:rPr lang="de-DE" sz="800" dirty="0" err="1" smtClean="0"/>
              <a:t>uncommitted</a:t>
            </a:r>
            <a:r>
              <a:rPr lang="de-DE" sz="800" dirty="0" smtClean="0"/>
              <a:t> Events</a:t>
            </a:r>
            <a:endParaRPr lang="en-US" sz="800" dirty="0"/>
          </a:p>
        </p:txBody>
      </p:sp>
      <p:sp>
        <p:nvSpPr>
          <p:cNvPr id="75" name="Rechteck 5"/>
          <p:cNvSpPr/>
          <p:nvPr/>
        </p:nvSpPr>
        <p:spPr>
          <a:xfrm>
            <a:off x="6538347" y="4550638"/>
            <a:ext cx="1172963" cy="304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Snapshot </a:t>
            </a:r>
            <a:r>
              <a:rPr lang="de-DE" sz="800" dirty="0" err="1" smtClean="0"/>
              <a:t>Processor</a:t>
            </a:r>
            <a:endParaRPr lang="de-DE" sz="800" dirty="0"/>
          </a:p>
        </p:txBody>
      </p:sp>
      <p:cxnSp>
        <p:nvCxnSpPr>
          <p:cNvPr id="84" name="Straight Arrow Connector 83"/>
          <p:cNvCxnSpPr>
            <a:stCxn id="75" idx="3"/>
            <a:endCxn id="17" idx="1"/>
          </p:cNvCxnSpPr>
          <p:nvPr/>
        </p:nvCxnSpPr>
        <p:spPr>
          <a:xfrm>
            <a:off x="7711310" y="4703038"/>
            <a:ext cx="346877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6" idx="3"/>
            <a:endCxn id="75" idx="1"/>
          </p:cNvCxnSpPr>
          <p:nvPr/>
        </p:nvCxnSpPr>
        <p:spPr>
          <a:xfrm>
            <a:off x="5943600" y="4703038"/>
            <a:ext cx="594747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965754" y="4352295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/>
              <a:t>Is</a:t>
            </a:r>
            <a:r>
              <a:rPr lang="de-DE" sz="800" dirty="0" smtClean="0"/>
              <a:t> Snapshot</a:t>
            </a:r>
          </a:p>
          <a:p>
            <a:r>
              <a:rPr lang="de-DE" sz="800" dirty="0" err="1" smtClean="0"/>
              <a:t>needed</a:t>
            </a:r>
            <a:endParaRPr lang="en-US" sz="800" dirty="0"/>
          </a:p>
        </p:txBody>
      </p:sp>
      <p:sp>
        <p:nvSpPr>
          <p:cNvPr id="89" name="Rechteck 4"/>
          <p:cNvSpPr/>
          <p:nvPr/>
        </p:nvSpPr>
        <p:spPr>
          <a:xfrm rot="16200000">
            <a:off x="2029638" y="4384192"/>
            <a:ext cx="1430150" cy="304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Event Handlers</a:t>
            </a:r>
            <a:endParaRPr lang="de-DE" sz="800" dirty="0"/>
          </a:p>
        </p:txBody>
      </p:sp>
      <p:sp>
        <p:nvSpPr>
          <p:cNvPr id="90" name="Rechteck 5"/>
          <p:cNvSpPr/>
          <p:nvPr/>
        </p:nvSpPr>
        <p:spPr>
          <a:xfrm>
            <a:off x="3290072" y="4471397"/>
            <a:ext cx="458983" cy="16273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Events</a:t>
            </a:r>
            <a:endParaRPr lang="de-DE" sz="800" dirty="0"/>
          </a:p>
        </p:txBody>
      </p:sp>
      <p:sp>
        <p:nvSpPr>
          <p:cNvPr id="93" name="Rechteck 5"/>
          <p:cNvSpPr/>
          <p:nvPr/>
        </p:nvSpPr>
        <p:spPr>
          <a:xfrm>
            <a:off x="4056974" y="3449667"/>
            <a:ext cx="628650" cy="43229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Event Store </a:t>
            </a:r>
            <a:r>
              <a:rPr lang="de-DE" sz="800" dirty="0" err="1" smtClean="0"/>
              <a:t>Initializer</a:t>
            </a:r>
            <a:endParaRPr lang="de-DE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364170" y="3661788"/>
            <a:ext cx="489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/>
              <a:t>Publish</a:t>
            </a:r>
            <a:endParaRPr 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928479" y="4044830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Replay</a:t>
            </a:r>
            <a:endParaRPr lang="en-US" sz="800" dirty="0"/>
          </a:p>
        </p:txBody>
      </p:sp>
      <p:sp>
        <p:nvSpPr>
          <p:cNvPr id="106" name="Rechteck 5"/>
          <p:cNvSpPr/>
          <p:nvPr/>
        </p:nvSpPr>
        <p:spPr>
          <a:xfrm>
            <a:off x="262126" y="2783532"/>
            <a:ext cx="908368" cy="15170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Domain Model</a:t>
            </a:r>
            <a:endParaRPr lang="de-DE" sz="800" dirty="0"/>
          </a:p>
        </p:txBody>
      </p:sp>
      <p:sp>
        <p:nvSpPr>
          <p:cNvPr id="108" name="Rechteck 5"/>
          <p:cNvSpPr/>
          <p:nvPr/>
        </p:nvSpPr>
        <p:spPr>
          <a:xfrm>
            <a:off x="7817407" y="3824421"/>
            <a:ext cx="609600" cy="1524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Snapshots</a:t>
            </a:r>
            <a:endParaRPr lang="de-DE" sz="800" dirty="0"/>
          </a:p>
        </p:txBody>
      </p:sp>
      <p:sp>
        <p:nvSpPr>
          <p:cNvPr id="109" name="Rechteck 5"/>
          <p:cNvSpPr/>
          <p:nvPr/>
        </p:nvSpPr>
        <p:spPr>
          <a:xfrm>
            <a:off x="2868504" y="2459038"/>
            <a:ext cx="1082892" cy="304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Domain Services</a:t>
            </a:r>
            <a:endParaRPr lang="de-DE" sz="800" dirty="0"/>
          </a:p>
        </p:txBody>
      </p:sp>
      <p:sp>
        <p:nvSpPr>
          <p:cNvPr id="110" name="Rechteck 5"/>
          <p:cNvSpPr/>
          <p:nvPr/>
        </p:nvSpPr>
        <p:spPr>
          <a:xfrm>
            <a:off x="2868504" y="2078038"/>
            <a:ext cx="1082892" cy="304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/>
              <a:t>External</a:t>
            </a:r>
            <a:r>
              <a:rPr lang="de-DE" sz="800" dirty="0" smtClean="0"/>
              <a:t> Services</a:t>
            </a:r>
            <a:endParaRPr lang="de-DE" sz="800" dirty="0"/>
          </a:p>
        </p:txBody>
      </p:sp>
      <p:cxnSp>
        <p:nvCxnSpPr>
          <p:cNvPr id="113" name="Elbow Connector 112"/>
          <p:cNvCxnSpPr>
            <a:stCxn id="89" idx="3"/>
            <a:endCxn id="111" idx="2"/>
          </p:cNvCxnSpPr>
          <p:nvPr/>
        </p:nvCxnSpPr>
        <p:spPr>
          <a:xfrm rot="5400000" flipH="1" flipV="1">
            <a:off x="2612874" y="3012210"/>
            <a:ext cx="941147" cy="67746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4" idx="2"/>
            <a:endCxn id="111" idx="0"/>
          </p:cNvCxnSpPr>
          <p:nvPr/>
        </p:nvCxnSpPr>
        <p:spPr>
          <a:xfrm rot="5400000">
            <a:off x="3854201" y="1131639"/>
            <a:ext cx="285780" cy="1149819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13" idx="2"/>
            <a:endCxn id="17" idx="0"/>
          </p:cNvCxnSpPr>
          <p:nvPr/>
        </p:nvCxnSpPr>
        <p:spPr>
          <a:xfrm rot="16200000" flipH="1">
            <a:off x="7671114" y="3730725"/>
            <a:ext cx="902186" cy="737640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hteck 5"/>
          <p:cNvSpPr/>
          <p:nvPr/>
        </p:nvSpPr>
        <p:spPr>
          <a:xfrm>
            <a:off x="3429001" y="905302"/>
            <a:ext cx="2286000" cy="304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Domain /</a:t>
            </a:r>
            <a:r>
              <a:rPr lang="de-DE" sz="800" dirty="0" err="1" smtClean="0"/>
              <a:t>ViewModel</a:t>
            </a:r>
            <a:r>
              <a:rPr lang="de-DE" sz="800" dirty="0" smtClean="0"/>
              <a:t> Mapping</a:t>
            </a:r>
            <a:endParaRPr lang="de-DE" sz="800" dirty="0"/>
          </a:p>
        </p:txBody>
      </p:sp>
      <p:cxnSp>
        <p:nvCxnSpPr>
          <p:cNvPr id="130" name="Elbow Connector 129"/>
          <p:cNvCxnSpPr>
            <a:stCxn id="14" idx="1"/>
            <a:endCxn id="26" idx="0"/>
          </p:cNvCxnSpPr>
          <p:nvPr/>
        </p:nvCxnSpPr>
        <p:spPr>
          <a:xfrm rot="10800000" flipV="1">
            <a:off x="4879833" y="3133698"/>
            <a:ext cx="1900223" cy="1416940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89" idx="1"/>
          </p:cNvCxnSpPr>
          <p:nvPr/>
        </p:nvCxnSpPr>
        <p:spPr>
          <a:xfrm rot="5400000">
            <a:off x="2446394" y="5148424"/>
            <a:ext cx="195077" cy="401563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93" idx="1"/>
            <a:endCxn id="70" idx="3"/>
          </p:cNvCxnSpPr>
          <p:nvPr/>
        </p:nvCxnSpPr>
        <p:spPr>
          <a:xfrm rot="10800000" flipV="1">
            <a:off x="3102888" y="3665816"/>
            <a:ext cx="954087" cy="155700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26" idx="1"/>
          </p:cNvCxnSpPr>
          <p:nvPr/>
        </p:nvCxnSpPr>
        <p:spPr>
          <a:xfrm flipH="1">
            <a:off x="3290072" y="4703038"/>
            <a:ext cx="52599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endCxn id="93" idx="2"/>
          </p:cNvCxnSpPr>
          <p:nvPr/>
        </p:nvCxnSpPr>
        <p:spPr>
          <a:xfrm flipV="1">
            <a:off x="4371299" y="3881965"/>
            <a:ext cx="0" cy="66867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hteck 5"/>
          <p:cNvSpPr/>
          <p:nvPr/>
        </p:nvSpPr>
        <p:spPr>
          <a:xfrm>
            <a:off x="3310151" y="3482644"/>
            <a:ext cx="499875" cy="16273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Events</a:t>
            </a:r>
            <a:endParaRPr lang="de-DE" sz="800" dirty="0"/>
          </a:p>
        </p:txBody>
      </p:sp>
      <p:sp>
        <p:nvSpPr>
          <p:cNvPr id="59" name="Rechteck 3"/>
          <p:cNvSpPr/>
          <p:nvPr/>
        </p:nvSpPr>
        <p:spPr>
          <a:xfrm>
            <a:off x="152400" y="246946"/>
            <a:ext cx="2190751" cy="304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/>
              <a:t>SignalR</a:t>
            </a:r>
            <a:r>
              <a:rPr lang="de-DE" sz="800" dirty="0"/>
              <a:t> </a:t>
            </a:r>
            <a:r>
              <a:rPr lang="de-DE" sz="800" dirty="0" smtClean="0"/>
              <a:t>Hubs</a:t>
            </a:r>
            <a:endParaRPr lang="de-DE" sz="800" dirty="0"/>
          </a:p>
        </p:txBody>
      </p:sp>
      <p:sp>
        <p:nvSpPr>
          <p:cNvPr id="60" name="Rechteck 5"/>
          <p:cNvSpPr/>
          <p:nvPr/>
        </p:nvSpPr>
        <p:spPr>
          <a:xfrm>
            <a:off x="3429002" y="246946"/>
            <a:ext cx="627973" cy="304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JS/</a:t>
            </a:r>
            <a:r>
              <a:rPr lang="de-DE" sz="800" dirty="0" err="1" smtClean="0"/>
              <a:t>React</a:t>
            </a:r>
            <a:endParaRPr lang="de-DE" sz="800" dirty="0"/>
          </a:p>
        </p:txBody>
      </p:sp>
      <p:cxnSp>
        <p:nvCxnSpPr>
          <p:cNvPr id="3" name="Straight Arrow Connector 2"/>
          <p:cNvCxnSpPr>
            <a:endCxn id="60" idx="1"/>
          </p:cNvCxnSpPr>
          <p:nvPr/>
        </p:nvCxnSpPr>
        <p:spPr>
          <a:xfrm>
            <a:off x="2432343" y="399346"/>
            <a:ext cx="99665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4" idx="0"/>
            <a:endCxn id="111" idx="3"/>
          </p:cNvCxnSpPr>
          <p:nvPr/>
        </p:nvCxnSpPr>
        <p:spPr>
          <a:xfrm rot="16200000" flipV="1">
            <a:off x="5309806" y="1112072"/>
            <a:ext cx="692944" cy="3198607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" idx="2"/>
            <a:endCxn id="13" idx="0"/>
          </p:cNvCxnSpPr>
          <p:nvPr/>
        </p:nvCxnSpPr>
        <p:spPr>
          <a:xfrm>
            <a:off x="7753387" y="2258113"/>
            <a:ext cx="0" cy="108553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5715000" y="4017250"/>
            <a:ext cx="3042" cy="51934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479739" y="3665816"/>
            <a:ext cx="0" cy="35143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5715000" y="4017250"/>
            <a:ext cx="176473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lowchart: Magnetic Disk 154"/>
          <p:cNvSpPr/>
          <p:nvPr/>
        </p:nvSpPr>
        <p:spPr>
          <a:xfrm>
            <a:off x="4328335" y="5870377"/>
            <a:ext cx="783959" cy="630951"/>
          </a:xfrm>
          <a:prstGeom prst="flowChartMagneticDisk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Raven DB</a:t>
            </a:r>
            <a:endParaRPr lang="en-US" sz="800" dirty="0"/>
          </a:p>
        </p:txBody>
      </p:sp>
      <p:sp>
        <p:nvSpPr>
          <p:cNvPr id="157" name="Flowchart: Magnetic Disk 156"/>
          <p:cNvSpPr/>
          <p:nvPr/>
        </p:nvSpPr>
        <p:spPr>
          <a:xfrm>
            <a:off x="7266490" y="5870377"/>
            <a:ext cx="777200" cy="630951"/>
          </a:xfrm>
          <a:prstGeom prst="flowChartMagneticDisk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MS SQL</a:t>
            </a:r>
            <a:endParaRPr lang="en-US" sz="800" dirty="0"/>
          </a:p>
        </p:txBody>
      </p:sp>
      <p:cxnSp>
        <p:nvCxnSpPr>
          <p:cNvPr id="151" name="Elbow Connector 150"/>
          <p:cNvCxnSpPr>
            <a:stCxn id="111" idx="1"/>
            <a:endCxn id="11" idx="3"/>
          </p:cNvCxnSpPr>
          <p:nvPr/>
        </p:nvCxnSpPr>
        <p:spPr>
          <a:xfrm rot="10800000">
            <a:off x="2343150" y="2077946"/>
            <a:ext cx="444238" cy="286959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63" idx="2"/>
            <a:endCxn id="10" idx="0"/>
          </p:cNvCxnSpPr>
          <p:nvPr/>
        </p:nvCxnSpPr>
        <p:spPr>
          <a:xfrm flipH="1">
            <a:off x="1247775" y="630987"/>
            <a:ext cx="1985" cy="95228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5" idx="2"/>
            <a:endCxn id="16" idx="1"/>
          </p:cNvCxnSpPr>
          <p:nvPr/>
        </p:nvCxnSpPr>
        <p:spPr>
          <a:xfrm flipH="1">
            <a:off x="1189366" y="5599142"/>
            <a:ext cx="58409" cy="27123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>
            <a:stCxn id="20" idx="2"/>
            <a:endCxn id="155" idx="1"/>
          </p:cNvCxnSpPr>
          <p:nvPr/>
        </p:nvCxnSpPr>
        <p:spPr>
          <a:xfrm rot="16200000" flipH="1">
            <a:off x="4347461" y="5497522"/>
            <a:ext cx="356583" cy="389126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74"/>
          <p:cNvCxnSpPr>
            <a:stCxn id="24" idx="2"/>
            <a:endCxn id="155" idx="1"/>
          </p:cNvCxnSpPr>
          <p:nvPr/>
        </p:nvCxnSpPr>
        <p:spPr>
          <a:xfrm rot="5400000">
            <a:off x="4890772" y="5343338"/>
            <a:ext cx="356583" cy="697495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/>
          <p:cNvCxnSpPr>
            <a:stCxn id="19" idx="2"/>
            <a:endCxn id="157" idx="1"/>
          </p:cNvCxnSpPr>
          <p:nvPr/>
        </p:nvCxnSpPr>
        <p:spPr>
          <a:xfrm rot="5400000">
            <a:off x="7820476" y="5348408"/>
            <a:ext cx="356583" cy="687354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/>
          <p:cNvCxnSpPr>
            <a:stCxn id="23" idx="2"/>
            <a:endCxn id="157" idx="1"/>
          </p:cNvCxnSpPr>
          <p:nvPr/>
        </p:nvCxnSpPr>
        <p:spPr>
          <a:xfrm rot="16200000" flipH="1">
            <a:off x="7213848" y="5429134"/>
            <a:ext cx="356583" cy="525901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6272753" y="3817495"/>
            <a:ext cx="11833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Load </a:t>
            </a:r>
            <a:r>
              <a:rPr lang="de-DE" sz="800" dirty="0" err="1" smtClean="0"/>
              <a:t>from</a:t>
            </a:r>
            <a:r>
              <a:rPr lang="de-DE" sz="800" dirty="0" smtClean="0"/>
              <a:t> </a:t>
            </a:r>
            <a:r>
              <a:rPr lang="de-DE" sz="800" dirty="0" err="1" smtClean="0"/>
              <a:t>event</a:t>
            </a:r>
            <a:r>
              <a:rPr lang="de-DE" sz="800" dirty="0" smtClean="0"/>
              <a:t> </a:t>
            </a:r>
            <a:r>
              <a:rPr lang="de-DE" sz="800" dirty="0" err="1" smtClean="0"/>
              <a:t>history</a:t>
            </a:r>
            <a:endParaRPr lang="en-US" sz="800" dirty="0"/>
          </a:p>
        </p:txBody>
      </p:sp>
      <p:sp>
        <p:nvSpPr>
          <p:cNvPr id="188" name="TextBox 187"/>
          <p:cNvSpPr txBox="1"/>
          <p:nvPr/>
        </p:nvSpPr>
        <p:spPr>
          <a:xfrm>
            <a:off x="7598451" y="4248331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Create</a:t>
            </a:r>
          </a:p>
          <a:p>
            <a:r>
              <a:rPr lang="de-DE" sz="800" dirty="0" smtClean="0"/>
              <a:t>Snapshot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3986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On-screen Show (4:3)</PresentationFormat>
  <Paragraphs>52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Larissa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</dc:creator>
  <cp:lastModifiedBy>Benjamin</cp:lastModifiedBy>
  <cp:revision>27</cp:revision>
  <dcterms:created xsi:type="dcterms:W3CDTF">2018-02-18T08:07:20Z</dcterms:created>
  <dcterms:modified xsi:type="dcterms:W3CDTF">2018-02-18T14:18:02Z</dcterms:modified>
</cp:coreProperties>
</file>