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83" autoAdjust="0"/>
  </p:normalViewPr>
  <p:slideViewPr>
    <p:cSldViewPr>
      <p:cViewPr>
        <p:scale>
          <a:sx n="100" d="100"/>
          <a:sy n="100" d="100"/>
        </p:scale>
        <p:origin x="-2862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4863" cy="548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05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73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01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2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65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39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16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61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19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72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53DC-705E-4499-86D8-BC8612141DF8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00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53DC-705E-4499-86D8-BC8612141DF8}" type="datetimeFigureOut">
              <a:rPr lang="de-DE" smtClean="0"/>
              <a:t>25.02.2018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C287F-4D2B-42C5-9562-1D5BA63D43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54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407411" y="1947699"/>
            <a:ext cx="1269586" cy="10309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800" dirty="0" err="1" smtClean="0"/>
              <a:t>Process</a:t>
            </a:r>
            <a:r>
              <a:rPr lang="de-DE" sz="800" dirty="0" smtClean="0"/>
              <a:t> Managers</a:t>
            </a:r>
            <a:endParaRPr lang="en-US" sz="800" dirty="0"/>
          </a:p>
        </p:txBody>
      </p:sp>
      <p:sp>
        <p:nvSpPr>
          <p:cNvPr id="85" name="Rectangle 84"/>
          <p:cNvSpPr/>
          <p:nvPr/>
        </p:nvSpPr>
        <p:spPr>
          <a:xfrm>
            <a:off x="2493408" y="3083691"/>
            <a:ext cx="6577358" cy="27585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800" dirty="0" smtClean="0"/>
              <a:t>Event Sourcing</a:t>
            </a:r>
            <a:endParaRPr 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73235" y="5897835"/>
            <a:ext cx="8997530" cy="768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de-DE" sz="800" dirty="0" err="1" smtClean="0"/>
              <a:t>Persistence</a:t>
            </a:r>
            <a:endParaRPr 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6538346" y="1173173"/>
            <a:ext cx="2532419" cy="15974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800" dirty="0" smtClean="0"/>
              <a:t>CQRS Write</a:t>
            </a:r>
            <a:endParaRPr 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73234" y="1173173"/>
            <a:ext cx="2365166" cy="46697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800" dirty="0" smtClean="0"/>
              <a:t>CQRS Read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3340271" y="49192"/>
            <a:ext cx="2463460" cy="159747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800" dirty="0" smtClean="0"/>
              <a:t>ASP.NET Frontend</a:t>
            </a:r>
            <a:endParaRPr lang="en-US" sz="800" dirty="0"/>
          </a:p>
        </p:txBody>
      </p:sp>
      <p:sp>
        <p:nvSpPr>
          <p:cNvPr id="63" name="Rectangle 62"/>
          <p:cNvSpPr/>
          <p:nvPr/>
        </p:nvSpPr>
        <p:spPr>
          <a:xfrm>
            <a:off x="67177" y="82357"/>
            <a:ext cx="2365166" cy="5703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dirty="0" err="1" smtClean="0"/>
              <a:t>WebSockets</a:t>
            </a:r>
            <a:endParaRPr lang="en-US" sz="800" dirty="0"/>
          </a:p>
        </p:txBody>
      </p:sp>
      <p:sp>
        <p:nvSpPr>
          <p:cNvPr id="111" name="Rectangle 110"/>
          <p:cNvSpPr/>
          <p:nvPr/>
        </p:nvSpPr>
        <p:spPr>
          <a:xfrm>
            <a:off x="2787388" y="1947699"/>
            <a:ext cx="1269586" cy="1030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800" dirty="0" smtClean="0"/>
              <a:t>Services/Domain </a:t>
            </a:r>
            <a:r>
              <a:rPr lang="de-DE" sz="800" dirty="0" err="1" smtClean="0"/>
              <a:t>Logic</a:t>
            </a:r>
            <a:endParaRPr lang="en-US" sz="800" dirty="0"/>
          </a:p>
        </p:txBody>
      </p:sp>
      <p:sp>
        <p:nvSpPr>
          <p:cNvPr id="4" name="Rechteck 5"/>
          <p:cNvSpPr/>
          <p:nvPr/>
        </p:nvSpPr>
        <p:spPr>
          <a:xfrm>
            <a:off x="3429000" y="1247392"/>
            <a:ext cx="228600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Controller</a:t>
            </a:r>
            <a:endParaRPr lang="de-DE" sz="800" dirty="0"/>
          </a:p>
        </p:txBody>
      </p:sp>
      <p:sp>
        <p:nvSpPr>
          <p:cNvPr id="5" name="Rechteck 5"/>
          <p:cNvSpPr/>
          <p:nvPr/>
        </p:nvSpPr>
        <p:spPr>
          <a:xfrm>
            <a:off x="4116136" y="235480"/>
            <a:ext cx="1598864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Views</a:t>
            </a:r>
            <a:endParaRPr lang="de-DE" sz="800" dirty="0"/>
          </a:p>
        </p:txBody>
      </p:sp>
      <p:sp>
        <p:nvSpPr>
          <p:cNvPr id="6" name="Rechteck 5"/>
          <p:cNvSpPr/>
          <p:nvPr/>
        </p:nvSpPr>
        <p:spPr>
          <a:xfrm>
            <a:off x="3429000" y="564658"/>
            <a:ext cx="228600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View Model</a:t>
            </a:r>
            <a:endParaRPr lang="de-DE" sz="800" dirty="0"/>
          </a:p>
        </p:txBody>
      </p:sp>
      <p:sp>
        <p:nvSpPr>
          <p:cNvPr id="7" name="Rechteck 6"/>
          <p:cNvSpPr/>
          <p:nvPr/>
        </p:nvSpPr>
        <p:spPr>
          <a:xfrm>
            <a:off x="6610387" y="1840054"/>
            <a:ext cx="228600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Command Dispatcher</a:t>
            </a:r>
            <a:endParaRPr lang="de-DE" sz="800" dirty="0"/>
          </a:p>
        </p:txBody>
      </p:sp>
      <p:sp>
        <p:nvSpPr>
          <p:cNvPr id="8" name="Rechteck 7"/>
          <p:cNvSpPr/>
          <p:nvPr/>
        </p:nvSpPr>
        <p:spPr>
          <a:xfrm>
            <a:off x="6610387" y="2172622"/>
            <a:ext cx="228600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Command Handlers</a:t>
            </a:r>
            <a:endParaRPr lang="de-DE" sz="800" dirty="0"/>
          </a:p>
        </p:txBody>
      </p:sp>
      <p:sp>
        <p:nvSpPr>
          <p:cNvPr id="9" name="Rechteck 8"/>
          <p:cNvSpPr/>
          <p:nvPr/>
        </p:nvSpPr>
        <p:spPr>
          <a:xfrm>
            <a:off x="6601931" y="1453789"/>
            <a:ext cx="664558" cy="152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Commands</a:t>
            </a:r>
            <a:endParaRPr lang="de-DE" sz="800" dirty="0"/>
          </a:p>
        </p:txBody>
      </p:sp>
      <p:sp>
        <p:nvSpPr>
          <p:cNvPr id="10" name="Rechteck 3"/>
          <p:cNvSpPr/>
          <p:nvPr/>
        </p:nvSpPr>
        <p:spPr>
          <a:xfrm>
            <a:off x="152400" y="1731725"/>
            <a:ext cx="219075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Query Dispatcher</a:t>
            </a:r>
            <a:endParaRPr lang="de-DE" sz="800" dirty="0"/>
          </a:p>
        </p:txBody>
      </p:sp>
      <p:sp>
        <p:nvSpPr>
          <p:cNvPr id="11" name="Rechteck 4"/>
          <p:cNvSpPr/>
          <p:nvPr/>
        </p:nvSpPr>
        <p:spPr>
          <a:xfrm>
            <a:off x="152400" y="2074003"/>
            <a:ext cx="219075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Query Handlers</a:t>
            </a:r>
            <a:endParaRPr lang="de-DE" sz="800" dirty="0"/>
          </a:p>
        </p:txBody>
      </p:sp>
      <p:sp>
        <p:nvSpPr>
          <p:cNvPr id="12" name="Rechteck 5"/>
          <p:cNvSpPr/>
          <p:nvPr/>
        </p:nvSpPr>
        <p:spPr>
          <a:xfrm>
            <a:off x="1678592" y="1466121"/>
            <a:ext cx="664558" cy="152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Queries</a:t>
            </a:r>
            <a:endParaRPr lang="de-DE" sz="800" dirty="0"/>
          </a:p>
        </p:txBody>
      </p:sp>
      <p:sp>
        <p:nvSpPr>
          <p:cNvPr id="13" name="Rechteck 5"/>
          <p:cNvSpPr/>
          <p:nvPr/>
        </p:nvSpPr>
        <p:spPr>
          <a:xfrm>
            <a:off x="7127373" y="3492110"/>
            <a:ext cx="1252027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Aggregate </a:t>
            </a:r>
            <a:r>
              <a:rPr lang="de-DE" sz="800" dirty="0" err="1" smtClean="0"/>
              <a:t>Repositories</a:t>
            </a:r>
            <a:endParaRPr lang="de-DE" sz="800" dirty="0"/>
          </a:p>
        </p:txBody>
      </p:sp>
      <p:sp>
        <p:nvSpPr>
          <p:cNvPr id="14" name="Rechteck 5"/>
          <p:cNvSpPr/>
          <p:nvPr/>
        </p:nvSpPr>
        <p:spPr>
          <a:xfrm>
            <a:off x="6780055" y="3206306"/>
            <a:ext cx="951052" cy="1517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Aggregates</a:t>
            </a:r>
            <a:endParaRPr lang="de-DE" sz="800" dirty="0"/>
          </a:p>
        </p:txBody>
      </p:sp>
      <p:sp>
        <p:nvSpPr>
          <p:cNvPr id="15" name="Rechteck 4"/>
          <p:cNvSpPr/>
          <p:nvPr/>
        </p:nvSpPr>
        <p:spPr>
          <a:xfrm>
            <a:off x="152400" y="5442800"/>
            <a:ext cx="219075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Model </a:t>
            </a:r>
            <a:r>
              <a:rPr lang="de-DE" sz="800" dirty="0" err="1" smtClean="0"/>
              <a:t>Repositories</a:t>
            </a:r>
            <a:endParaRPr lang="de-DE" sz="800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824195" y="5980103"/>
            <a:ext cx="840066" cy="630951"/>
          </a:xfrm>
          <a:prstGeom prst="flowChartMagneticDisk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In Memory</a:t>
            </a:r>
            <a:endParaRPr lang="en-US" sz="800" dirty="0"/>
          </a:p>
        </p:txBody>
      </p:sp>
      <p:sp>
        <p:nvSpPr>
          <p:cNvPr id="17" name="Rechteck 5"/>
          <p:cNvSpPr/>
          <p:nvPr/>
        </p:nvSpPr>
        <p:spPr>
          <a:xfrm>
            <a:off x="8058187" y="4699096"/>
            <a:ext cx="865679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Snapshot Store</a:t>
            </a:r>
            <a:endParaRPr lang="de-DE" sz="800" dirty="0"/>
          </a:p>
        </p:txBody>
      </p:sp>
      <p:sp>
        <p:nvSpPr>
          <p:cNvPr id="18" name="Rechteck 5"/>
          <p:cNvSpPr/>
          <p:nvPr/>
        </p:nvSpPr>
        <p:spPr>
          <a:xfrm>
            <a:off x="6538347" y="5025258"/>
            <a:ext cx="238552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Persistent Snapshot Store</a:t>
            </a:r>
            <a:endParaRPr lang="de-DE" sz="800" dirty="0"/>
          </a:p>
        </p:txBody>
      </p:sp>
      <p:sp>
        <p:nvSpPr>
          <p:cNvPr id="19" name="Rechteck 5"/>
          <p:cNvSpPr/>
          <p:nvPr/>
        </p:nvSpPr>
        <p:spPr>
          <a:xfrm>
            <a:off x="7753386" y="5357452"/>
            <a:ext cx="1178116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MS SQL</a:t>
            </a:r>
          </a:p>
          <a:p>
            <a:pPr algn="ctr"/>
            <a:r>
              <a:rPr lang="de-DE" sz="800" dirty="0" smtClean="0"/>
              <a:t> </a:t>
            </a:r>
            <a:r>
              <a:rPr lang="de-DE" sz="800" dirty="0"/>
              <a:t>Snapshot </a:t>
            </a:r>
            <a:r>
              <a:rPr lang="de-DE" sz="800" dirty="0" smtClean="0"/>
              <a:t>Data Store</a:t>
            </a:r>
            <a:endParaRPr lang="de-DE" sz="800" dirty="0"/>
          </a:p>
        </p:txBody>
      </p:sp>
      <p:sp>
        <p:nvSpPr>
          <p:cNvPr id="20" name="Rechteck 5"/>
          <p:cNvSpPr/>
          <p:nvPr/>
        </p:nvSpPr>
        <p:spPr>
          <a:xfrm>
            <a:off x="3816063" y="5357452"/>
            <a:ext cx="1030251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Raven DB </a:t>
            </a:r>
          </a:p>
          <a:p>
            <a:pPr algn="ctr"/>
            <a:r>
              <a:rPr lang="de-DE" sz="800" dirty="0" smtClean="0"/>
              <a:t>Event Data Store</a:t>
            </a:r>
            <a:endParaRPr lang="de-DE" sz="800" dirty="0"/>
          </a:p>
        </p:txBody>
      </p:sp>
      <p:sp>
        <p:nvSpPr>
          <p:cNvPr id="23" name="Rechteck 5"/>
          <p:cNvSpPr/>
          <p:nvPr/>
        </p:nvSpPr>
        <p:spPr>
          <a:xfrm>
            <a:off x="6547068" y="5357452"/>
            <a:ext cx="1164242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Raven </a:t>
            </a:r>
            <a:r>
              <a:rPr lang="de-DE" sz="800" dirty="0" smtClean="0"/>
              <a:t>DB </a:t>
            </a:r>
          </a:p>
          <a:p>
            <a:pPr algn="ctr"/>
            <a:r>
              <a:rPr lang="de-DE" sz="800" dirty="0" smtClean="0"/>
              <a:t>Snapshot Data Store</a:t>
            </a:r>
            <a:endParaRPr lang="de-DE" sz="800" dirty="0"/>
          </a:p>
        </p:txBody>
      </p:sp>
      <p:sp>
        <p:nvSpPr>
          <p:cNvPr id="24" name="Rechteck 5"/>
          <p:cNvSpPr/>
          <p:nvPr/>
        </p:nvSpPr>
        <p:spPr>
          <a:xfrm>
            <a:off x="4879831" y="5357452"/>
            <a:ext cx="1075958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MS SQL </a:t>
            </a:r>
          </a:p>
          <a:p>
            <a:pPr algn="ctr"/>
            <a:r>
              <a:rPr lang="de-DE" sz="800" dirty="0" smtClean="0"/>
              <a:t>Event Data Store</a:t>
            </a:r>
            <a:endParaRPr lang="de-DE" sz="800" dirty="0"/>
          </a:p>
        </p:txBody>
      </p:sp>
      <p:sp>
        <p:nvSpPr>
          <p:cNvPr id="25" name="Rechteck 5"/>
          <p:cNvSpPr/>
          <p:nvPr/>
        </p:nvSpPr>
        <p:spPr>
          <a:xfrm>
            <a:off x="3816064" y="5025258"/>
            <a:ext cx="2127536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Persistent Event Store</a:t>
            </a:r>
            <a:endParaRPr lang="de-DE" sz="800" dirty="0"/>
          </a:p>
        </p:txBody>
      </p:sp>
      <p:sp>
        <p:nvSpPr>
          <p:cNvPr id="26" name="Rechteck 5"/>
          <p:cNvSpPr/>
          <p:nvPr/>
        </p:nvSpPr>
        <p:spPr>
          <a:xfrm>
            <a:off x="3816064" y="4699096"/>
            <a:ext cx="2127536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Event  Store</a:t>
            </a:r>
            <a:endParaRPr lang="de-DE" sz="800" dirty="0"/>
          </a:p>
        </p:txBody>
      </p:sp>
      <p:cxnSp>
        <p:nvCxnSpPr>
          <p:cNvPr id="39" name="Elbow Connector 38"/>
          <p:cNvCxnSpPr>
            <a:stCxn id="4" idx="3"/>
            <a:endCxn id="7" idx="0"/>
          </p:cNvCxnSpPr>
          <p:nvPr/>
        </p:nvCxnSpPr>
        <p:spPr>
          <a:xfrm>
            <a:off x="5715000" y="1399792"/>
            <a:ext cx="2038387" cy="44026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1"/>
            <a:endCxn id="10" idx="0"/>
          </p:cNvCxnSpPr>
          <p:nvPr/>
        </p:nvCxnSpPr>
        <p:spPr>
          <a:xfrm rot="10800000" flipV="1">
            <a:off x="1247776" y="1399791"/>
            <a:ext cx="2181225" cy="33193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  <a:endCxn id="15" idx="0"/>
          </p:cNvCxnSpPr>
          <p:nvPr/>
        </p:nvCxnSpPr>
        <p:spPr>
          <a:xfrm>
            <a:off x="1247775" y="2378803"/>
            <a:ext cx="0" cy="30639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5"/>
          <p:cNvSpPr/>
          <p:nvPr/>
        </p:nvSpPr>
        <p:spPr>
          <a:xfrm rot="16200000">
            <a:off x="2387812" y="4532649"/>
            <a:ext cx="1430151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Event Bus</a:t>
            </a:r>
            <a:endParaRPr lang="de-DE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234671" y="4851496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Publish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846314" y="3742047"/>
            <a:ext cx="75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Save </a:t>
            </a:r>
            <a:r>
              <a:rPr lang="de-DE" sz="800" dirty="0" err="1" smtClean="0"/>
              <a:t>uncommitted</a:t>
            </a:r>
            <a:r>
              <a:rPr lang="de-DE" sz="800" dirty="0" smtClean="0"/>
              <a:t> Events</a:t>
            </a:r>
            <a:endParaRPr lang="en-US" sz="800" dirty="0"/>
          </a:p>
        </p:txBody>
      </p:sp>
      <p:sp>
        <p:nvSpPr>
          <p:cNvPr id="75" name="Rechteck 5"/>
          <p:cNvSpPr/>
          <p:nvPr/>
        </p:nvSpPr>
        <p:spPr>
          <a:xfrm>
            <a:off x="6538347" y="4699096"/>
            <a:ext cx="1172963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Snapshot </a:t>
            </a:r>
            <a:r>
              <a:rPr lang="de-DE" sz="800" dirty="0" err="1" smtClean="0"/>
              <a:t>Processor</a:t>
            </a:r>
            <a:endParaRPr lang="de-DE" sz="800" dirty="0"/>
          </a:p>
        </p:txBody>
      </p:sp>
      <p:cxnSp>
        <p:nvCxnSpPr>
          <p:cNvPr id="84" name="Straight Arrow Connector 83"/>
          <p:cNvCxnSpPr>
            <a:stCxn id="75" idx="3"/>
            <a:endCxn id="17" idx="1"/>
          </p:cNvCxnSpPr>
          <p:nvPr/>
        </p:nvCxnSpPr>
        <p:spPr>
          <a:xfrm>
            <a:off x="7711310" y="4851496"/>
            <a:ext cx="34687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6" idx="3"/>
            <a:endCxn id="75" idx="1"/>
          </p:cNvCxnSpPr>
          <p:nvPr/>
        </p:nvCxnSpPr>
        <p:spPr>
          <a:xfrm>
            <a:off x="5943600" y="4851496"/>
            <a:ext cx="59474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65754" y="450075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Is</a:t>
            </a:r>
            <a:r>
              <a:rPr lang="de-DE" sz="800" dirty="0" smtClean="0"/>
              <a:t> Snapshot</a:t>
            </a:r>
          </a:p>
          <a:p>
            <a:r>
              <a:rPr lang="de-DE" sz="800" dirty="0" err="1" smtClean="0"/>
              <a:t>needed</a:t>
            </a:r>
            <a:endParaRPr lang="en-US" sz="800" dirty="0"/>
          </a:p>
        </p:txBody>
      </p:sp>
      <p:sp>
        <p:nvSpPr>
          <p:cNvPr id="89" name="Rechteck 4"/>
          <p:cNvSpPr/>
          <p:nvPr/>
        </p:nvSpPr>
        <p:spPr>
          <a:xfrm rot="16200000">
            <a:off x="2029638" y="4532650"/>
            <a:ext cx="143015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Event Handlers</a:t>
            </a:r>
            <a:endParaRPr lang="de-DE" sz="800" dirty="0"/>
          </a:p>
        </p:txBody>
      </p:sp>
      <p:sp>
        <p:nvSpPr>
          <p:cNvPr id="90" name="Rechteck 5"/>
          <p:cNvSpPr/>
          <p:nvPr/>
        </p:nvSpPr>
        <p:spPr>
          <a:xfrm>
            <a:off x="3290072" y="4619855"/>
            <a:ext cx="458983" cy="16273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Events</a:t>
            </a:r>
            <a:endParaRPr lang="de-DE" sz="800" dirty="0"/>
          </a:p>
        </p:txBody>
      </p:sp>
      <p:sp>
        <p:nvSpPr>
          <p:cNvPr id="93" name="Rechteck 5"/>
          <p:cNvSpPr/>
          <p:nvPr/>
        </p:nvSpPr>
        <p:spPr>
          <a:xfrm>
            <a:off x="4056974" y="3598125"/>
            <a:ext cx="628650" cy="43229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Event Store </a:t>
            </a:r>
            <a:r>
              <a:rPr lang="de-DE" sz="800" dirty="0" err="1" smtClean="0"/>
              <a:t>Initializer</a:t>
            </a:r>
            <a:endParaRPr lang="de-DE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64170" y="3810246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Publish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928479" y="419328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Replay</a:t>
            </a:r>
            <a:endParaRPr lang="en-US" sz="800" dirty="0"/>
          </a:p>
        </p:txBody>
      </p:sp>
      <p:sp>
        <p:nvSpPr>
          <p:cNvPr id="106" name="Rechteck 5"/>
          <p:cNvSpPr/>
          <p:nvPr/>
        </p:nvSpPr>
        <p:spPr>
          <a:xfrm>
            <a:off x="262126" y="2931990"/>
            <a:ext cx="908368" cy="15170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Domain Model</a:t>
            </a:r>
            <a:endParaRPr lang="de-DE" sz="800" dirty="0"/>
          </a:p>
        </p:txBody>
      </p:sp>
      <p:sp>
        <p:nvSpPr>
          <p:cNvPr id="108" name="Rechteck 5"/>
          <p:cNvSpPr/>
          <p:nvPr/>
        </p:nvSpPr>
        <p:spPr>
          <a:xfrm>
            <a:off x="7817407" y="3972879"/>
            <a:ext cx="609600" cy="152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Snapshots</a:t>
            </a:r>
            <a:endParaRPr lang="de-DE" sz="800" dirty="0"/>
          </a:p>
        </p:txBody>
      </p:sp>
      <p:sp>
        <p:nvSpPr>
          <p:cNvPr id="109" name="Rechteck 5"/>
          <p:cNvSpPr/>
          <p:nvPr/>
        </p:nvSpPr>
        <p:spPr>
          <a:xfrm>
            <a:off x="2868504" y="2568265"/>
            <a:ext cx="1082892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Domain Services</a:t>
            </a:r>
            <a:endParaRPr lang="de-DE" sz="800" dirty="0"/>
          </a:p>
        </p:txBody>
      </p:sp>
      <p:sp>
        <p:nvSpPr>
          <p:cNvPr id="110" name="Rechteck 5"/>
          <p:cNvSpPr/>
          <p:nvPr/>
        </p:nvSpPr>
        <p:spPr>
          <a:xfrm>
            <a:off x="2868504" y="2226496"/>
            <a:ext cx="1082892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External</a:t>
            </a:r>
            <a:r>
              <a:rPr lang="de-DE" sz="800" dirty="0" smtClean="0"/>
              <a:t> Services</a:t>
            </a:r>
            <a:endParaRPr lang="de-DE" sz="800" dirty="0"/>
          </a:p>
        </p:txBody>
      </p:sp>
      <p:cxnSp>
        <p:nvCxnSpPr>
          <p:cNvPr id="113" name="Elbow Connector 112"/>
          <p:cNvCxnSpPr>
            <a:stCxn id="89" idx="3"/>
            <a:endCxn id="111" idx="2"/>
          </p:cNvCxnSpPr>
          <p:nvPr/>
        </p:nvCxnSpPr>
        <p:spPr>
          <a:xfrm rot="5400000" flipH="1" flipV="1">
            <a:off x="2587775" y="3135569"/>
            <a:ext cx="991344" cy="677468"/>
          </a:xfrm>
          <a:prstGeom prst="bentConnector3">
            <a:avLst>
              <a:gd name="adj1" fmla="val 5672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4" idx="2"/>
            <a:endCxn id="111" idx="0"/>
          </p:cNvCxnSpPr>
          <p:nvPr/>
        </p:nvCxnSpPr>
        <p:spPr>
          <a:xfrm rot="5400000">
            <a:off x="3799338" y="1175036"/>
            <a:ext cx="395507" cy="114981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3" idx="2"/>
            <a:endCxn id="17" idx="0"/>
          </p:cNvCxnSpPr>
          <p:nvPr/>
        </p:nvCxnSpPr>
        <p:spPr>
          <a:xfrm rot="16200000" flipH="1">
            <a:off x="7671114" y="3879183"/>
            <a:ext cx="902186" cy="737640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5"/>
          <p:cNvSpPr/>
          <p:nvPr/>
        </p:nvSpPr>
        <p:spPr>
          <a:xfrm>
            <a:off x="3429001" y="893836"/>
            <a:ext cx="2286000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Domain /</a:t>
            </a:r>
            <a:r>
              <a:rPr lang="de-DE" sz="800" dirty="0" err="1" smtClean="0"/>
              <a:t>ViewModel</a:t>
            </a:r>
            <a:r>
              <a:rPr lang="de-DE" sz="800" dirty="0" smtClean="0"/>
              <a:t> Mapping</a:t>
            </a:r>
            <a:endParaRPr lang="de-DE" sz="800" dirty="0"/>
          </a:p>
        </p:txBody>
      </p:sp>
      <p:cxnSp>
        <p:nvCxnSpPr>
          <p:cNvPr id="130" name="Elbow Connector 129"/>
          <p:cNvCxnSpPr>
            <a:stCxn id="14" idx="1"/>
            <a:endCxn id="26" idx="0"/>
          </p:cNvCxnSpPr>
          <p:nvPr/>
        </p:nvCxnSpPr>
        <p:spPr>
          <a:xfrm rot="10800000" flipV="1">
            <a:off x="4879833" y="3282156"/>
            <a:ext cx="1900223" cy="141694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89" idx="1"/>
          </p:cNvCxnSpPr>
          <p:nvPr/>
        </p:nvCxnSpPr>
        <p:spPr>
          <a:xfrm rot="5400000">
            <a:off x="2446394" y="5296882"/>
            <a:ext cx="195077" cy="40156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93" idx="1"/>
            <a:endCxn id="70" idx="3"/>
          </p:cNvCxnSpPr>
          <p:nvPr/>
        </p:nvCxnSpPr>
        <p:spPr>
          <a:xfrm rot="10800000" flipV="1">
            <a:off x="3102888" y="3814274"/>
            <a:ext cx="954087" cy="15570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26" idx="1"/>
          </p:cNvCxnSpPr>
          <p:nvPr/>
        </p:nvCxnSpPr>
        <p:spPr>
          <a:xfrm flipH="1">
            <a:off x="3290072" y="4851496"/>
            <a:ext cx="52599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endCxn id="93" idx="2"/>
          </p:cNvCxnSpPr>
          <p:nvPr/>
        </p:nvCxnSpPr>
        <p:spPr>
          <a:xfrm flipV="1">
            <a:off x="4371299" y="4030423"/>
            <a:ext cx="0" cy="6686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5"/>
          <p:cNvSpPr/>
          <p:nvPr/>
        </p:nvSpPr>
        <p:spPr>
          <a:xfrm>
            <a:off x="3310151" y="3631102"/>
            <a:ext cx="499875" cy="16273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Events</a:t>
            </a:r>
            <a:endParaRPr lang="de-DE" sz="800" dirty="0"/>
          </a:p>
        </p:txBody>
      </p:sp>
      <p:sp>
        <p:nvSpPr>
          <p:cNvPr id="59" name="Rechteck 3"/>
          <p:cNvSpPr/>
          <p:nvPr/>
        </p:nvSpPr>
        <p:spPr>
          <a:xfrm>
            <a:off x="152400" y="268645"/>
            <a:ext cx="2190751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SignalR</a:t>
            </a:r>
            <a:r>
              <a:rPr lang="de-DE" sz="800" dirty="0"/>
              <a:t> </a:t>
            </a:r>
            <a:r>
              <a:rPr lang="de-DE" sz="800" dirty="0" smtClean="0"/>
              <a:t>Hubs</a:t>
            </a:r>
            <a:endParaRPr lang="de-DE" sz="800" dirty="0"/>
          </a:p>
        </p:txBody>
      </p:sp>
      <p:sp>
        <p:nvSpPr>
          <p:cNvPr id="60" name="Rechteck 5"/>
          <p:cNvSpPr/>
          <p:nvPr/>
        </p:nvSpPr>
        <p:spPr>
          <a:xfrm>
            <a:off x="3429002" y="235480"/>
            <a:ext cx="627973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JS/</a:t>
            </a:r>
            <a:r>
              <a:rPr lang="de-DE" sz="800" dirty="0" err="1" smtClean="0"/>
              <a:t>React</a:t>
            </a:r>
            <a:endParaRPr lang="de-DE" sz="800" dirty="0"/>
          </a:p>
        </p:txBody>
      </p:sp>
      <p:cxnSp>
        <p:nvCxnSpPr>
          <p:cNvPr id="3" name="Straight Arrow Connector 2"/>
          <p:cNvCxnSpPr>
            <a:endCxn id="60" idx="1"/>
          </p:cNvCxnSpPr>
          <p:nvPr/>
        </p:nvCxnSpPr>
        <p:spPr>
          <a:xfrm>
            <a:off x="2432343" y="387880"/>
            <a:ext cx="99665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4" idx="0"/>
            <a:endCxn id="111" idx="2"/>
          </p:cNvCxnSpPr>
          <p:nvPr/>
        </p:nvCxnSpPr>
        <p:spPr>
          <a:xfrm rot="16200000" flipV="1">
            <a:off x="5225044" y="1175769"/>
            <a:ext cx="227675" cy="3833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" idx="2"/>
            <a:endCxn id="13" idx="0"/>
          </p:cNvCxnSpPr>
          <p:nvPr/>
        </p:nvCxnSpPr>
        <p:spPr>
          <a:xfrm>
            <a:off x="7753387" y="2477422"/>
            <a:ext cx="0" cy="10146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5715000" y="4165708"/>
            <a:ext cx="3042" cy="51934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79739" y="3814274"/>
            <a:ext cx="0" cy="35143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715000" y="4165708"/>
            <a:ext cx="1764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Magnetic Disk 154"/>
          <p:cNvSpPr/>
          <p:nvPr/>
        </p:nvSpPr>
        <p:spPr>
          <a:xfrm>
            <a:off x="5872835" y="5980103"/>
            <a:ext cx="783959" cy="630951"/>
          </a:xfrm>
          <a:prstGeom prst="flowChartMagneticDisk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Raven DB/</a:t>
            </a:r>
          </a:p>
          <a:p>
            <a:pPr algn="ctr"/>
            <a:r>
              <a:rPr lang="de-DE" sz="800" dirty="0" smtClean="0"/>
              <a:t>MS SQL</a:t>
            </a:r>
            <a:endParaRPr lang="en-US" sz="800" dirty="0"/>
          </a:p>
        </p:txBody>
      </p:sp>
      <p:cxnSp>
        <p:nvCxnSpPr>
          <p:cNvPr id="151" name="Elbow Connector 150"/>
          <p:cNvCxnSpPr>
            <a:stCxn id="111" idx="1"/>
            <a:endCxn id="11" idx="3"/>
          </p:cNvCxnSpPr>
          <p:nvPr/>
        </p:nvCxnSpPr>
        <p:spPr>
          <a:xfrm rot="10800000">
            <a:off x="2343150" y="2226403"/>
            <a:ext cx="444238" cy="236762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63" idx="2"/>
            <a:endCxn id="10" idx="0"/>
          </p:cNvCxnSpPr>
          <p:nvPr/>
        </p:nvCxnSpPr>
        <p:spPr>
          <a:xfrm flipH="1">
            <a:off x="1247775" y="652686"/>
            <a:ext cx="1985" cy="107903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" idx="2"/>
            <a:endCxn id="16" idx="1"/>
          </p:cNvCxnSpPr>
          <p:nvPr/>
        </p:nvCxnSpPr>
        <p:spPr>
          <a:xfrm flipH="1">
            <a:off x="1244228" y="5747600"/>
            <a:ext cx="3547" cy="2325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20" idx="2"/>
            <a:endCxn id="155" idx="1"/>
          </p:cNvCxnSpPr>
          <p:nvPr/>
        </p:nvCxnSpPr>
        <p:spPr>
          <a:xfrm rot="16200000" flipH="1">
            <a:off x="5139077" y="4854364"/>
            <a:ext cx="317851" cy="1933626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24" idx="2"/>
            <a:endCxn id="155" idx="1"/>
          </p:cNvCxnSpPr>
          <p:nvPr/>
        </p:nvCxnSpPr>
        <p:spPr>
          <a:xfrm rot="16200000" flipH="1">
            <a:off x="5682387" y="5397674"/>
            <a:ext cx="317851" cy="84700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9" idx="2"/>
            <a:endCxn id="155" idx="1"/>
          </p:cNvCxnSpPr>
          <p:nvPr/>
        </p:nvCxnSpPr>
        <p:spPr>
          <a:xfrm rot="5400000">
            <a:off x="7144705" y="4782363"/>
            <a:ext cx="317851" cy="207762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23" idx="2"/>
            <a:endCxn id="155" idx="1"/>
          </p:cNvCxnSpPr>
          <p:nvPr/>
        </p:nvCxnSpPr>
        <p:spPr>
          <a:xfrm rot="5400000">
            <a:off x="6538077" y="5388990"/>
            <a:ext cx="317851" cy="864374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6272753" y="3965953"/>
            <a:ext cx="1183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Load </a:t>
            </a:r>
            <a:r>
              <a:rPr lang="de-DE" sz="800" dirty="0" err="1" smtClean="0"/>
              <a:t>from</a:t>
            </a:r>
            <a:r>
              <a:rPr lang="de-DE" sz="800" dirty="0" smtClean="0"/>
              <a:t> </a:t>
            </a:r>
            <a:r>
              <a:rPr lang="de-DE" sz="800" dirty="0" err="1" smtClean="0"/>
              <a:t>event</a:t>
            </a:r>
            <a:r>
              <a:rPr lang="de-DE" sz="800" dirty="0" smtClean="0"/>
              <a:t> </a:t>
            </a:r>
            <a:r>
              <a:rPr lang="de-DE" sz="800" dirty="0" err="1" smtClean="0"/>
              <a:t>history</a:t>
            </a:r>
            <a:endParaRPr lang="en-US" sz="800" dirty="0"/>
          </a:p>
        </p:txBody>
      </p:sp>
      <p:sp>
        <p:nvSpPr>
          <p:cNvPr id="188" name="TextBox 187"/>
          <p:cNvSpPr txBox="1"/>
          <p:nvPr/>
        </p:nvSpPr>
        <p:spPr>
          <a:xfrm>
            <a:off x="7598451" y="4396789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Create</a:t>
            </a:r>
          </a:p>
          <a:p>
            <a:r>
              <a:rPr lang="de-DE" sz="800" dirty="0" smtClean="0"/>
              <a:t>Snapshot</a:t>
            </a:r>
            <a:endParaRPr lang="en-US" sz="800" dirty="0"/>
          </a:p>
        </p:txBody>
      </p:sp>
      <p:sp>
        <p:nvSpPr>
          <p:cNvPr id="79" name="Rechteck 5"/>
          <p:cNvSpPr/>
          <p:nvPr/>
        </p:nvSpPr>
        <p:spPr>
          <a:xfrm>
            <a:off x="4500758" y="2263465"/>
            <a:ext cx="1082892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Process</a:t>
            </a:r>
            <a:r>
              <a:rPr lang="de-DE" sz="800" dirty="0"/>
              <a:t> </a:t>
            </a:r>
            <a:r>
              <a:rPr lang="de-DE" sz="800" dirty="0" err="1" smtClean="0"/>
              <a:t>Coordinator</a:t>
            </a:r>
            <a:endParaRPr lang="de-DE" sz="800" dirty="0"/>
          </a:p>
        </p:txBody>
      </p:sp>
      <p:cxnSp>
        <p:nvCxnSpPr>
          <p:cNvPr id="22" name="Elbow Connector 21"/>
          <p:cNvCxnSpPr>
            <a:stCxn id="7" idx="1"/>
            <a:endCxn id="78" idx="3"/>
          </p:cNvCxnSpPr>
          <p:nvPr/>
        </p:nvCxnSpPr>
        <p:spPr>
          <a:xfrm rot="10800000" flipV="1">
            <a:off x="5676997" y="1992453"/>
            <a:ext cx="933390" cy="470711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24123" y="1805425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Notify</a:t>
            </a:r>
            <a:r>
              <a:rPr lang="de-DE" sz="800" dirty="0" smtClean="0"/>
              <a:t>/</a:t>
            </a:r>
            <a:r>
              <a:rPr lang="de-DE" sz="800" dirty="0" err="1" smtClean="0"/>
              <a:t>Dispatch</a:t>
            </a:r>
            <a:endParaRPr lang="en-US" sz="800" dirty="0"/>
          </a:p>
        </p:txBody>
      </p:sp>
      <p:cxnSp>
        <p:nvCxnSpPr>
          <p:cNvPr id="28" name="Elbow Connector 27"/>
          <p:cNvCxnSpPr>
            <a:stCxn id="70" idx="3"/>
            <a:endCxn id="78" idx="2"/>
          </p:cNvCxnSpPr>
          <p:nvPr/>
        </p:nvCxnSpPr>
        <p:spPr>
          <a:xfrm rot="5400000" flipH="1" flipV="1">
            <a:off x="3576874" y="2504645"/>
            <a:ext cx="991343" cy="193931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90042" y="3206306"/>
            <a:ext cx="7857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Notify</a:t>
            </a:r>
            <a:r>
              <a:rPr lang="de-DE" sz="800" dirty="0" smtClean="0"/>
              <a:t>/</a:t>
            </a:r>
            <a:r>
              <a:rPr lang="de-DE" sz="800" dirty="0" err="1" smtClean="0"/>
              <a:t>Publish</a:t>
            </a:r>
            <a:endParaRPr lang="en-US" sz="800" dirty="0"/>
          </a:p>
        </p:txBody>
      </p:sp>
      <p:sp>
        <p:nvSpPr>
          <p:cNvPr id="92" name="Rechteck 5"/>
          <p:cNvSpPr/>
          <p:nvPr/>
        </p:nvSpPr>
        <p:spPr>
          <a:xfrm>
            <a:off x="4493335" y="2607496"/>
            <a:ext cx="1082892" cy="304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Process</a:t>
            </a:r>
            <a:r>
              <a:rPr lang="de-DE" sz="800" dirty="0"/>
              <a:t>  </a:t>
            </a:r>
            <a:r>
              <a:rPr lang="de-DE" sz="800" dirty="0" smtClean="0"/>
              <a:t>Managers</a:t>
            </a:r>
            <a:endParaRPr lang="de-DE" sz="800" dirty="0"/>
          </a:p>
        </p:txBody>
      </p:sp>
      <p:cxnSp>
        <p:nvCxnSpPr>
          <p:cNvPr id="36" name="Elbow Connector 35"/>
          <p:cNvCxnSpPr>
            <a:stCxn id="78" idx="0"/>
            <a:endCxn id="10" idx="3"/>
          </p:cNvCxnSpPr>
          <p:nvPr/>
        </p:nvCxnSpPr>
        <p:spPr>
          <a:xfrm rot="16200000" flipV="1">
            <a:off x="3660890" y="566385"/>
            <a:ext cx="63574" cy="269905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8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</dc:creator>
  <cp:lastModifiedBy>Benjamin</cp:lastModifiedBy>
  <cp:revision>34</cp:revision>
  <dcterms:created xsi:type="dcterms:W3CDTF">2018-02-18T08:07:20Z</dcterms:created>
  <dcterms:modified xsi:type="dcterms:W3CDTF">2018-02-25T12:10:03Z</dcterms:modified>
</cp:coreProperties>
</file>