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94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7498A-445A-4FAC-95B9-217FD22F4F04}" v="30" dt="2020-01-12T20:19:48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33D91-345C-4DE6-8553-441A35DE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5AACD9-E327-4ACE-9639-BED97C5AB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100AC-6D5B-4BAF-B899-B4BA14CF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4F60-7FC7-4191-A91F-4C5C303A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378B5-E025-4307-935B-EDF83E1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45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02ED-1C0F-465C-9768-B648BA2F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085F18-4076-4DBF-BC64-A112ACDBF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47406-76C1-4B72-94E6-FC51D7C2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B94CA-DE2E-44C5-848C-3F56FC12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7880-264C-45C5-8419-9F4DC16A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7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E6A5CB-6654-4CFF-BCB2-86452E27E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61B5B5-487C-481C-9C83-615E731AE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64419-F205-4297-AB50-611D6992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569DC-7774-48F2-ADEA-C0FD9912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22D761-DDC1-46DB-9D7B-ABA394F3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33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C2771-4EBA-459A-AE53-E1105CD1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EFD1EF-DE2B-4DDE-B81E-217BFB52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F5828-C1C6-4066-8D22-162A72C0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6A8F1-A516-4DEE-9768-EDBBE7AB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89FCF-3E37-4200-A1B6-78F5CF1E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3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183FC-4730-415C-97B0-96ACA43C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53FBD8-52C5-4DC9-9A12-D8A9775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EC2D3-E8F5-4599-A7A4-0F2D36F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AE37A-9AD1-4314-8EA1-071973D2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D45CE-B536-470B-95F0-C234352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37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B6611-124F-425B-A663-6457B26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D6177-CDE7-455E-977E-21BED8BA7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78090E-BE83-4E0B-8CF1-CA28DD62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DB9604-B46F-4EE5-9960-544298E7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D5F92-3FEA-4F21-9B61-0E6968F5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1315B4-E3C3-489C-BD34-177179FF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39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177FF-06EE-413D-BA9C-1F0C9903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8B085-FA37-45B7-8081-529CBFFE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E455A2-F0BC-40FD-A4EC-28137DDF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FA239B-F630-4D7E-A4CE-2E0D1783C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803362-0FC2-460B-A4B2-905A290A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DABE5A-B1AA-455D-826A-5A6C727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4568E3-3CB8-4250-AE91-FB0C674C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277F49-E5DF-4F39-975D-1E07AA90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01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9DD0B-2AF7-42E9-B3F5-EF75D76C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9E70F0-A9FB-42B3-9FB0-A7749A40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7D375B-8532-4A22-8F6A-72482500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F1580-AFCD-4436-B402-871BFAF9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77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61A265-810A-4CCF-AFC1-22EA0161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16E9FD-751F-4471-9CDB-D798F3E4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F36292-D433-4B43-BA39-6BED3966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30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B3A66-432B-4426-8E57-32E24371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1AAD4-EB84-4D81-BC84-B4E0F0B0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3E9551-EF38-485F-B819-4B156FA5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FCFBD5-8B80-49E6-8C14-3EBA1BD5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2D28A-5FA5-4871-ADCB-67143449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E41407-7705-4768-B6D7-D333BE0A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981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055E0-0A2B-426C-A98D-6F2DE10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45D6ED-530F-49BC-931A-576CA82E0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9BF5CB-15F4-4BAE-A43C-87D2061C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6ADBF2-B24D-4428-BD7B-D3B950B4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DFBF70-CF44-42FB-ABE2-77E8C001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8ACA16-E716-4FAC-B941-933C2D83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49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CAD6E0-9756-4D25-B582-9A276565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3C9F4-9DEB-452F-8EE9-E8E9952F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AE8923-8166-464E-812D-2C6E376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609D-0F1A-4D45-A8EA-D1F1E3B7587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9ADF5-0C59-43F2-B9D8-32B4E2718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CCE54-4F22-4405-A9ED-9B145C9B1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3F0D-95C9-46E8-821B-247FCD10D61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A9EB37-9FFE-458A-94A3-079CCEA4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CH" dirty="0" err="1">
                <a:solidFill>
                  <a:schemeClr val="bg1"/>
                </a:solidFill>
              </a:rPr>
              <a:t>IoT</a:t>
            </a:r>
            <a:r>
              <a:rPr lang="de-CH" dirty="0">
                <a:solidFill>
                  <a:schemeClr val="bg1"/>
                </a:solidFill>
              </a:rPr>
              <a:t> – Terrarium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0028EA-175B-491F-BFD8-377460421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e-CH" sz="2000" dirty="0">
                <a:solidFill>
                  <a:schemeClr val="bg1"/>
                </a:solidFill>
              </a:rPr>
              <a:t>Benjamin </a:t>
            </a:r>
            <a:r>
              <a:rPr lang="de-CH" sz="2000" dirty="0" err="1">
                <a:solidFill>
                  <a:schemeClr val="bg1"/>
                </a:solidFill>
              </a:rPr>
              <a:t>Brodwolf</a:t>
            </a:r>
            <a:r>
              <a:rPr lang="de-CH" sz="2000" dirty="0">
                <a:solidFill>
                  <a:schemeClr val="bg1"/>
                </a:solidFill>
              </a:rPr>
              <a:t> und Nadia Kramer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4712F7-8D6F-427E-9333-C2DDBF06C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39703D54-CC55-4EDF-819E-B0AAADFB1928}"/>
              </a:ext>
            </a:extLst>
          </p:cNvPr>
          <p:cNvSpPr txBox="1">
            <a:spLocks/>
          </p:cNvSpPr>
          <p:nvPr/>
        </p:nvSpPr>
        <p:spPr>
          <a:xfrm>
            <a:off x="10243047" y="0"/>
            <a:ext cx="1948953" cy="543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2800" dirty="0">
                <a:solidFill>
                  <a:schemeClr val="bg1"/>
                </a:solidFill>
              </a:rPr>
              <a:t>13.01.2020</a:t>
            </a:r>
          </a:p>
        </p:txBody>
      </p:sp>
    </p:spTree>
    <p:extLst>
      <p:ext uri="{BB962C8B-B14F-4D97-AF65-F5344CB8AC3E}">
        <p14:creationId xmlns:p14="http://schemas.microsoft.com/office/powerpoint/2010/main" val="21256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7EB6002-8B77-473F-82F4-73E5D7BED12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A3A4D8-B22B-494C-ADC9-E84416B2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4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Referenzmodell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90E9EA-E5EB-4905-81B1-6BC7D2A2E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8" y="1336778"/>
            <a:ext cx="9222638" cy="55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CF763-AA58-4CAC-B6A9-118FB2D2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825625"/>
            <a:ext cx="1126155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Misst Temperatur, Luftfeuchtigkeit und Bewegungen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Zeigt Temperatur und Luftfeuchtigkeit auf Display an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Gewünschte Temperatur und Luftfeuchtigkeit kann eingestellt werden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Wärmt oder Kühlt das Terrarium ab (mit Lampen dargestellt)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Erhalt von Alarm, wenn sich das Tier eine gewisse Zeit nicht bewegt hat</a:t>
            </a:r>
          </a:p>
          <a:p>
            <a:pPr>
              <a:lnSpc>
                <a:spcPct val="150000"/>
              </a:lnSpc>
              <a:buClr>
                <a:srgbClr val="F2994A"/>
              </a:buClr>
              <a:buFont typeface="Wingdings" panose="05000000000000000000" pitchFamily="2" charset="2"/>
              <a:buChar char="§"/>
            </a:pPr>
            <a:r>
              <a:rPr lang="de-CH" dirty="0"/>
              <a:t>Alarm für Bewegungslosigkeit kann gesetzt werden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61A71E-CA1B-449B-B8D3-F8EE83E2DD5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390D06C-36C3-4E12-B42A-7DFC9DBB31A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17571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FC1A9-9743-4EA1-B13E-76118F329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38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5400" kern="1000" baseline="-6000" dirty="0"/>
          </a:p>
          <a:p>
            <a:pPr marL="0" indent="0">
              <a:buNone/>
            </a:pPr>
            <a:endParaRPr lang="de-CH" sz="5400" kern="1000" baseline="-6000" dirty="0"/>
          </a:p>
          <a:p>
            <a:pPr marL="0" indent="0">
              <a:buNone/>
            </a:pPr>
            <a:r>
              <a:rPr lang="de-CH" sz="5400" kern="1000" baseline="-6000" dirty="0" err="1"/>
              <a:t>curl</a:t>
            </a:r>
            <a:r>
              <a:rPr lang="de-CH" sz="5400" kern="1000" baseline="-6000" dirty="0"/>
              <a:t> -X POST -d '{"</a:t>
            </a:r>
            <a:r>
              <a:rPr lang="de-CH" sz="5400" kern="1000" baseline="-6000" dirty="0" err="1"/>
              <a:t>temp</a:t>
            </a:r>
            <a:r>
              <a:rPr lang="de-CH" sz="5400" kern="1000" baseline="-6000" dirty="0"/>
              <a:t>" : "23", "</a:t>
            </a:r>
            <a:r>
              <a:rPr lang="de-CH" sz="5400" kern="1000" baseline="-6000" dirty="0" err="1"/>
              <a:t>humi</a:t>
            </a:r>
            <a:r>
              <a:rPr lang="de-CH" sz="5400" kern="1000" baseline="-6000" dirty="0"/>
              <a:t>" : "33"}' \ 'https://[PROJECT_ID].firebaseio.com/</a:t>
            </a:r>
            <a:r>
              <a:rPr lang="de-CH" sz="5400" kern="1000" baseline="-6000" dirty="0" err="1"/>
              <a:t>message_list.json</a:t>
            </a:r>
            <a:r>
              <a:rPr lang="de-CH" sz="5400" kern="1000" baseline="-6000" dirty="0"/>
              <a:t>'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FC882E-E802-48E1-BEBE-4219006F98DA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081888A-3262-4B8E-9FD3-6526089128A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Interface </a:t>
            </a:r>
            <a:r>
              <a:rPr lang="de-CH" b="1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Documentation</a:t>
            </a:r>
            <a:endParaRPr lang="de-CH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1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64E78BE-B90D-4257-B164-D13D38938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83" y="2845293"/>
            <a:ext cx="4590847" cy="3896553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AEE4302-CE28-4156-979F-D95E55996A9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E8E8507-FF9D-452B-9B1E-D3174DE2DB2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Issues</a:t>
            </a:r>
            <a:endParaRPr lang="de-CH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FFEE41-20F1-4DF3-B94F-ED113D9A96A3}"/>
              </a:ext>
            </a:extLst>
          </p:cNvPr>
          <p:cNvSpPr txBox="1">
            <a:spLocks/>
          </p:cNvSpPr>
          <p:nvPr/>
        </p:nvSpPr>
        <p:spPr>
          <a:xfrm>
            <a:off x="1246573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3600" dirty="0"/>
              <a:t>Das Anschliessen von Display, LED, Rotary Angle und Temperatur bereitete Probleme</a:t>
            </a:r>
          </a:p>
          <a:p>
            <a:pPr marL="0" indent="0">
              <a:buNone/>
            </a:pPr>
            <a:endParaRPr lang="de-CH" sz="3600" dirty="0"/>
          </a:p>
          <a:p>
            <a:pPr marL="0" indent="0">
              <a:buNone/>
            </a:pPr>
            <a:r>
              <a:rPr lang="de-CH" sz="3600" dirty="0">
                <a:sym typeface="Wingdings" panose="05000000000000000000" pitchFamily="2" charset="2"/>
              </a:rPr>
              <a:t>Wir Konnten das Problem </a:t>
            </a:r>
          </a:p>
          <a:p>
            <a:pPr marL="0" indent="0">
              <a:buNone/>
            </a:pPr>
            <a:r>
              <a:rPr lang="de-CH" sz="3600" dirty="0">
                <a:sym typeface="Wingdings" panose="05000000000000000000" pitchFamily="2" charset="2"/>
              </a:rPr>
              <a:t>mit Jumper Kabel lösen</a:t>
            </a:r>
            <a:endParaRPr lang="de-CH" sz="3600" dirty="0"/>
          </a:p>
        </p:txBody>
      </p:sp>
      <p:pic>
        <p:nvPicPr>
          <p:cNvPr id="14" name="Grafik 13" descr="Schließen">
            <a:extLst>
              <a:ext uri="{FF2B5EF4-FFF2-40B4-BE49-F238E27FC236}">
                <a16:creationId xmlns:a16="http://schemas.microsoft.com/office/drawing/2014/main" id="{D5C37CA7-D2F2-42E4-B4D7-6C971D41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173" y="1930893"/>
            <a:ext cx="914400" cy="914400"/>
          </a:xfrm>
          <a:prstGeom prst="rect">
            <a:avLst/>
          </a:prstGeom>
        </p:spPr>
      </p:pic>
      <p:pic>
        <p:nvPicPr>
          <p:cNvPr id="16" name="Grafik 15" descr="Häkchen">
            <a:extLst>
              <a:ext uri="{FF2B5EF4-FFF2-40B4-BE49-F238E27FC236}">
                <a16:creationId xmlns:a16="http://schemas.microsoft.com/office/drawing/2014/main" id="{117017DC-1C12-4A82-B45B-7EC4B2A44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173" y="37264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2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IoT – Terrarium App</vt:lpstr>
      <vt:lpstr>Referenzmodell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– Terrarium App</dc:title>
  <dc:creator>Nadia Kramer</dc:creator>
  <cp:lastModifiedBy>Nadia Kramer</cp:lastModifiedBy>
  <cp:revision>2</cp:revision>
  <dcterms:created xsi:type="dcterms:W3CDTF">2020-01-12T19:33:16Z</dcterms:created>
  <dcterms:modified xsi:type="dcterms:W3CDTF">2020-01-12T21:37:31Z</dcterms:modified>
</cp:coreProperties>
</file>