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notesMasterIdLst>
    <p:notesMasterId r:id="rId3"/>
  </p:notesMasterIdLst>
  <p:sldIdLst>
    <p:sldId id="256" r:id="rId2"/>
  </p:sldIdLst>
  <p:sldSz cx="30059313" cy="421195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A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4D59B5-2503-4BB8-987B-C9451FAC1278}" v="18" dt="2020-08-13T19:13:04.877"/>
    <p1510:client id="{75FCE948-883C-4BF0-865D-B434BEA70B2C}" v="4" dt="2020-08-13T18:17:51.249"/>
    <p1510:client id="{78532432-76AA-405E-ACBF-6A3423CE414F}" v="47" dt="2020-08-13T17:25:59.121"/>
    <p1510:client id="{9F457C79-362E-4C04-9ADC-C983219656E6}" v="4" dt="2020-08-12T19:32:29.558"/>
    <p1510:client id="{B7D906E0-0533-4294-A9D0-23E48DF44504}" v="2" dt="2020-08-13T15:31:46.290"/>
    <p1510:client id="{BE2449C6-995C-4282-BF99-DA882460C3C5}" v="17" dt="2020-08-12T19:35:35.818"/>
    <p1510:client id="{DA5AD0B0-01E2-4FE1-85E0-2BB70EE9928C}" v="196" dt="2020-08-13T16:55:02.088"/>
    <p1510:client id="{E14ED5B6-C550-4C54-BF51-7DE79AE2F060}" v="18" dt="2020-08-13T19:11:06.646"/>
    <p1510:client id="{E54C53C9-16DE-4ACE-B1D8-A75A57279538}" v="16" dt="2020-08-12T19:31:39.024"/>
    <p1510:client id="{EF598E7D-5FF3-4BDE-82BC-101515E23302}" v="1" dt="2020-08-13T18:39:03.302"/>
    <p1510:client id="{FD390DD1-93A9-4157-B340-6976B707E804}" v="14" dt="2020-08-13T15:30:56.3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4" autoAdjust="0"/>
    <p:restoredTop sz="96357" autoAdjust="0"/>
  </p:normalViewPr>
  <p:slideViewPr>
    <p:cSldViewPr snapToGrid="0" snapToObjects="1">
      <p:cViewPr varScale="1">
        <p:scale>
          <a:sx n="18" d="100"/>
          <a:sy n="18" d="100"/>
        </p:scale>
        <p:origin x="304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D23A63-31BB-49CB-BA18-4124B0382A1B}" type="datetimeFigureOut">
              <a:rPr lang="en-US" smtClean="0"/>
              <a:t>8/14/2020</a:t>
            </a:fld>
            <a:endParaRPr lang="en-US"/>
          </a:p>
        </p:txBody>
      </p:sp>
      <p:sp>
        <p:nvSpPr>
          <p:cNvPr id="4" name="Slide Image Placeholder 3"/>
          <p:cNvSpPr>
            <a:spLocks noGrp="1" noRot="1" noChangeAspect="1"/>
          </p:cNvSpPr>
          <p:nvPr>
            <p:ph type="sldImg" idx="2"/>
          </p:nvPr>
        </p:nvSpPr>
        <p:spPr>
          <a:xfrm>
            <a:off x="2327275" y="1143000"/>
            <a:ext cx="22034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190341-E807-4D4C-99DC-E45817E6419E}" type="slidenum">
              <a:rPr lang="en-US" smtClean="0"/>
              <a:t>‹#›</a:t>
            </a:fld>
            <a:endParaRPr lang="en-US"/>
          </a:p>
        </p:txBody>
      </p:sp>
    </p:spTree>
    <p:extLst>
      <p:ext uri="{BB962C8B-B14F-4D97-AF65-F5344CB8AC3E}">
        <p14:creationId xmlns:p14="http://schemas.microsoft.com/office/powerpoint/2010/main" val="3768974385"/>
      </p:ext>
    </p:extLst>
  </p:cSld>
  <p:clrMap bg1="lt1" tx1="dk1" bg2="lt2" tx2="dk2" accent1="accent1" accent2="accent2" accent3="accent3" accent4="accent4" accent5="accent5" accent6="accent6" hlink="hlink" folHlink="folHlink"/>
  <p:notesStyle>
    <a:lvl1pPr marL="0" algn="l" defTabSz="964875" rtl="0" eaLnBrk="1" latinLnBrk="0" hangingPunct="1">
      <a:defRPr sz="1266" kern="1200">
        <a:solidFill>
          <a:schemeClr val="tx1"/>
        </a:solidFill>
        <a:latin typeface="+mn-lt"/>
        <a:ea typeface="+mn-ea"/>
        <a:cs typeface="+mn-cs"/>
      </a:defRPr>
    </a:lvl1pPr>
    <a:lvl2pPr marL="482437" algn="l" defTabSz="964875" rtl="0" eaLnBrk="1" latinLnBrk="0" hangingPunct="1">
      <a:defRPr sz="1266" kern="1200">
        <a:solidFill>
          <a:schemeClr val="tx1"/>
        </a:solidFill>
        <a:latin typeface="+mn-lt"/>
        <a:ea typeface="+mn-ea"/>
        <a:cs typeface="+mn-cs"/>
      </a:defRPr>
    </a:lvl2pPr>
    <a:lvl3pPr marL="964875" algn="l" defTabSz="964875" rtl="0" eaLnBrk="1" latinLnBrk="0" hangingPunct="1">
      <a:defRPr sz="1266" kern="1200">
        <a:solidFill>
          <a:schemeClr val="tx1"/>
        </a:solidFill>
        <a:latin typeface="+mn-lt"/>
        <a:ea typeface="+mn-ea"/>
        <a:cs typeface="+mn-cs"/>
      </a:defRPr>
    </a:lvl3pPr>
    <a:lvl4pPr marL="1447312" algn="l" defTabSz="964875" rtl="0" eaLnBrk="1" latinLnBrk="0" hangingPunct="1">
      <a:defRPr sz="1266" kern="1200">
        <a:solidFill>
          <a:schemeClr val="tx1"/>
        </a:solidFill>
        <a:latin typeface="+mn-lt"/>
        <a:ea typeface="+mn-ea"/>
        <a:cs typeface="+mn-cs"/>
      </a:defRPr>
    </a:lvl4pPr>
    <a:lvl5pPr marL="1929750" algn="l" defTabSz="964875" rtl="0" eaLnBrk="1" latinLnBrk="0" hangingPunct="1">
      <a:defRPr sz="1266" kern="1200">
        <a:solidFill>
          <a:schemeClr val="tx1"/>
        </a:solidFill>
        <a:latin typeface="+mn-lt"/>
        <a:ea typeface="+mn-ea"/>
        <a:cs typeface="+mn-cs"/>
      </a:defRPr>
    </a:lvl5pPr>
    <a:lvl6pPr marL="2412187" algn="l" defTabSz="964875" rtl="0" eaLnBrk="1" latinLnBrk="0" hangingPunct="1">
      <a:defRPr sz="1266" kern="1200">
        <a:solidFill>
          <a:schemeClr val="tx1"/>
        </a:solidFill>
        <a:latin typeface="+mn-lt"/>
        <a:ea typeface="+mn-ea"/>
        <a:cs typeface="+mn-cs"/>
      </a:defRPr>
    </a:lvl6pPr>
    <a:lvl7pPr marL="2894625" algn="l" defTabSz="964875" rtl="0" eaLnBrk="1" latinLnBrk="0" hangingPunct="1">
      <a:defRPr sz="1266" kern="1200">
        <a:solidFill>
          <a:schemeClr val="tx1"/>
        </a:solidFill>
        <a:latin typeface="+mn-lt"/>
        <a:ea typeface="+mn-ea"/>
        <a:cs typeface="+mn-cs"/>
      </a:defRPr>
    </a:lvl7pPr>
    <a:lvl8pPr marL="3377062" algn="l" defTabSz="964875" rtl="0" eaLnBrk="1" latinLnBrk="0" hangingPunct="1">
      <a:defRPr sz="1266" kern="1200">
        <a:solidFill>
          <a:schemeClr val="tx1"/>
        </a:solidFill>
        <a:latin typeface="+mn-lt"/>
        <a:ea typeface="+mn-ea"/>
        <a:cs typeface="+mn-cs"/>
      </a:defRPr>
    </a:lvl8pPr>
    <a:lvl9pPr marL="3859500" algn="l" defTabSz="964875" rtl="0" eaLnBrk="1" latinLnBrk="0" hangingPunct="1">
      <a:defRPr sz="126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54449" y="6893180"/>
            <a:ext cx="25550416" cy="14663843"/>
          </a:xfrm>
        </p:spPr>
        <p:txBody>
          <a:bodyPr anchor="b"/>
          <a:lstStyle>
            <a:lvl1pPr algn="ctr">
              <a:defRPr sz="19724"/>
            </a:lvl1pPr>
          </a:lstStyle>
          <a:p>
            <a:r>
              <a:rPr lang="en-US"/>
              <a:t>Click to edit Master title style</a:t>
            </a:r>
            <a:endParaRPr lang="en-US" dirty="0"/>
          </a:p>
        </p:txBody>
      </p:sp>
      <p:sp>
        <p:nvSpPr>
          <p:cNvPr id="3" name="Subtitle 2"/>
          <p:cNvSpPr>
            <a:spLocks noGrp="1"/>
          </p:cNvSpPr>
          <p:nvPr>
            <p:ph type="subTitle" idx="1"/>
          </p:nvPr>
        </p:nvSpPr>
        <p:spPr>
          <a:xfrm>
            <a:off x="3757414" y="22122517"/>
            <a:ext cx="22544485" cy="10169138"/>
          </a:xfrm>
        </p:spPr>
        <p:txBody>
          <a:bodyPr/>
          <a:lstStyle>
            <a:lvl1pPr marL="0" indent="0" algn="ctr">
              <a:buNone/>
              <a:defRPr sz="7890"/>
            </a:lvl1pPr>
            <a:lvl2pPr marL="1502954" indent="0" algn="ctr">
              <a:buNone/>
              <a:defRPr sz="6575"/>
            </a:lvl2pPr>
            <a:lvl3pPr marL="3005907" indent="0" algn="ctr">
              <a:buNone/>
              <a:defRPr sz="5917"/>
            </a:lvl3pPr>
            <a:lvl4pPr marL="4508861" indent="0" algn="ctr">
              <a:buNone/>
              <a:defRPr sz="5260"/>
            </a:lvl4pPr>
            <a:lvl5pPr marL="6011814" indent="0" algn="ctr">
              <a:buNone/>
              <a:defRPr sz="5260"/>
            </a:lvl5pPr>
            <a:lvl6pPr marL="7514768" indent="0" algn="ctr">
              <a:buNone/>
              <a:defRPr sz="5260"/>
            </a:lvl6pPr>
            <a:lvl7pPr marL="9017721" indent="0" algn="ctr">
              <a:buNone/>
              <a:defRPr sz="5260"/>
            </a:lvl7pPr>
            <a:lvl8pPr marL="10520675" indent="0" algn="ctr">
              <a:buNone/>
              <a:defRPr sz="5260"/>
            </a:lvl8pPr>
            <a:lvl9pPr marL="12023628" indent="0" algn="ctr">
              <a:buNone/>
              <a:defRPr sz="52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50772D4-631F-1F4F-8DDF-13D42DDA1FB7}" type="datetimeFigureOut">
              <a:rPr lang="en-US" smtClean="0"/>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9B3F2-210C-ED47-984D-5E3B35DA5D78}" type="slidenum">
              <a:rPr lang="en-US" smtClean="0"/>
              <a:t>‹#›</a:t>
            </a:fld>
            <a:endParaRPr lang="en-US"/>
          </a:p>
        </p:txBody>
      </p:sp>
    </p:spTree>
    <p:extLst>
      <p:ext uri="{BB962C8B-B14F-4D97-AF65-F5344CB8AC3E}">
        <p14:creationId xmlns:p14="http://schemas.microsoft.com/office/powerpoint/2010/main" val="4130441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0772D4-631F-1F4F-8DDF-13D42DDA1FB7}" type="datetimeFigureOut">
              <a:rPr lang="en-US" smtClean="0"/>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9B3F2-210C-ED47-984D-5E3B35DA5D78}" type="slidenum">
              <a:rPr lang="en-US" smtClean="0"/>
              <a:t>‹#›</a:t>
            </a:fld>
            <a:endParaRPr lang="en-US"/>
          </a:p>
        </p:txBody>
      </p:sp>
    </p:spTree>
    <p:extLst>
      <p:ext uri="{BB962C8B-B14F-4D97-AF65-F5344CB8AC3E}">
        <p14:creationId xmlns:p14="http://schemas.microsoft.com/office/powerpoint/2010/main" val="205833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511198" y="2242476"/>
            <a:ext cx="6481539" cy="3569437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66579" y="2242476"/>
            <a:ext cx="19068877" cy="3569437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0772D4-631F-1F4F-8DDF-13D42DDA1FB7}" type="datetimeFigureOut">
              <a:rPr lang="en-US" smtClean="0"/>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9B3F2-210C-ED47-984D-5E3B35DA5D78}" type="slidenum">
              <a:rPr lang="en-US" smtClean="0"/>
              <a:t>‹#›</a:t>
            </a:fld>
            <a:endParaRPr lang="en-US"/>
          </a:p>
        </p:txBody>
      </p:sp>
    </p:spTree>
    <p:extLst>
      <p:ext uri="{BB962C8B-B14F-4D97-AF65-F5344CB8AC3E}">
        <p14:creationId xmlns:p14="http://schemas.microsoft.com/office/powerpoint/2010/main" val="2029388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0772D4-631F-1F4F-8DDF-13D42DDA1FB7}" type="datetimeFigureOut">
              <a:rPr lang="en-US" smtClean="0"/>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9B3F2-210C-ED47-984D-5E3B35DA5D78}" type="slidenum">
              <a:rPr lang="en-US" smtClean="0"/>
              <a:t>‹#›</a:t>
            </a:fld>
            <a:endParaRPr lang="en-US"/>
          </a:p>
        </p:txBody>
      </p:sp>
    </p:spTree>
    <p:extLst>
      <p:ext uri="{BB962C8B-B14F-4D97-AF65-F5344CB8AC3E}">
        <p14:creationId xmlns:p14="http://schemas.microsoft.com/office/powerpoint/2010/main" val="1784935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50924" y="10500650"/>
            <a:ext cx="25926157" cy="17520560"/>
          </a:xfrm>
        </p:spPr>
        <p:txBody>
          <a:bodyPr anchor="b"/>
          <a:lstStyle>
            <a:lvl1pPr>
              <a:defRPr sz="19724"/>
            </a:lvl1pPr>
          </a:lstStyle>
          <a:p>
            <a:r>
              <a:rPr lang="en-US"/>
              <a:t>Click to edit Master title style</a:t>
            </a:r>
            <a:endParaRPr lang="en-US" dirty="0"/>
          </a:p>
        </p:txBody>
      </p:sp>
      <p:sp>
        <p:nvSpPr>
          <p:cNvPr id="3" name="Text Placeholder 2"/>
          <p:cNvSpPr>
            <a:spLocks noGrp="1"/>
          </p:cNvSpPr>
          <p:nvPr>
            <p:ph type="body" idx="1"/>
          </p:nvPr>
        </p:nvSpPr>
        <p:spPr>
          <a:xfrm>
            <a:off x="2050924" y="28186961"/>
            <a:ext cx="25926157" cy="9213648"/>
          </a:xfrm>
        </p:spPr>
        <p:txBody>
          <a:bodyPr/>
          <a:lstStyle>
            <a:lvl1pPr marL="0" indent="0">
              <a:buNone/>
              <a:defRPr sz="7890">
                <a:solidFill>
                  <a:schemeClr val="tx1"/>
                </a:solidFill>
              </a:defRPr>
            </a:lvl1pPr>
            <a:lvl2pPr marL="1502954" indent="0">
              <a:buNone/>
              <a:defRPr sz="6575">
                <a:solidFill>
                  <a:schemeClr val="tx1">
                    <a:tint val="75000"/>
                  </a:schemeClr>
                </a:solidFill>
              </a:defRPr>
            </a:lvl2pPr>
            <a:lvl3pPr marL="3005907" indent="0">
              <a:buNone/>
              <a:defRPr sz="5917">
                <a:solidFill>
                  <a:schemeClr val="tx1">
                    <a:tint val="75000"/>
                  </a:schemeClr>
                </a:solidFill>
              </a:defRPr>
            </a:lvl3pPr>
            <a:lvl4pPr marL="4508861" indent="0">
              <a:buNone/>
              <a:defRPr sz="5260">
                <a:solidFill>
                  <a:schemeClr val="tx1">
                    <a:tint val="75000"/>
                  </a:schemeClr>
                </a:solidFill>
              </a:defRPr>
            </a:lvl4pPr>
            <a:lvl5pPr marL="6011814" indent="0">
              <a:buNone/>
              <a:defRPr sz="5260">
                <a:solidFill>
                  <a:schemeClr val="tx1">
                    <a:tint val="75000"/>
                  </a:schemeClr>
                </a:solidFill>
              </a:defRPr>
            </a:lvl5pPr>
            <a:lvl6pPr marL="7514768" indent="0">
              <a:buNone/>
              <a:defRPr sz="5260">
                <a:solidFill>
                  <a:schemeClr val="tx1">
                    <a:tint val="75000"/>
                  </a:schemeClr>
                </a:solidFill>
              </a:defRPr>
            </a:lvl6pPr>
            <a:lvl7pPr marL="9017721" indent="0">
              <a:buNone/>
              <a:defRPr sz="5260">
                <a:solidFill>
                  <a:schemeClr val="tx1">
                    <a:tint val="75000"/>
                  </a:schemeClr>
                </a:solidFill>
              </a:defRPr>
            </a:lvl7pPr>
            <a:lvl8pPr marL="10520675" indent="0">
              <a:buNone/>
              <a:defRPr sz="5260">
                <a:solidFill>
                  <a:schemeClr val="tx1">
                    <a:tint val="75000"/>
                  </a:schemeClr>
                </a:solidFill>
              </a:defRPr>
            </a:lvl8pPr>
            <a:lvl9pPr marL="12023628" indent="0">
              <a:buNone/>
              <a:defRPr sz="52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0772D4-631F-1F4F-8DDF-13D42DDA1FB7}" type="datetimeFigureOut">
              <a:rPr lang="en-US" smtClean="0"/>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9B3F2-210C-ED47-984D-5E3B35DA5D78}" type="slidenum">
              <a:rPr lang="en-US" smtClean="0"/>
              <a:t>‹#›</a:t>
            </a:fld>
            <a:endParaRPr lang="en-US"/>
          </a:p>
        </p:txBody>
      </p:sp>
    </p:spTree>
    <p:extLst>
      <p:ext uri="{BB962C8B-B14F-4D97-AF65-F5344CB8AC3E}">
        <p14:creationId xmlns:p14="http://schemas.microsoft.com/office/powerpoint/2010/main" val="3012482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66578" y="11212380"/>
            <a:ext cx="12775208" cy="267244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217527" y="11212380"/>
            <a:ext cx="12775208" cy="267244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0772D4-631F-1F4F-8DDF-13D42DDA1FB7}" type="datetimeFigureOut">
              <a:rPr lang="en-US" smtClean="0"/>
              <a:t>8/14/2020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39B3F2-210C-ED47-984D-5E3B35DA5D78}" type="slidenum">
              <a:rPr lang="en-US" smtClean="0"/>
              <a:t>‹#›</a:t>
            </a:fld>
            <a:endParaRPr lang="en-US"/>
          </a:p>
        </p:txBody>
      </p:sp>
    </p:spTree>
    <p:extLst>
      <p:ext uri="{BB962C8B-B14F-4D97-AF65-F5344CB8AC3E}">
        <p14:creationId xmlns:p14="http://schemas.microsoft.com/office/powerpoint/2010/main" val="3751520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70493" y="2242485"/>
            <a:ext cx="25926157" cy="814116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70496" y="10325143"/>
            <a:ext cx="12716496" cy="5060193"/>
          </a:xfrm>
        </p:spPr>
        <p:txBody>
          <a:bodyPr anchor="b"/>
          <a:lstStyle>
            <a:lvl1pPr marL="0" indent="0">
              <a:buNone/>
              <a:defRPr sz="7890" b="1"/>
            </a:lvl1pPr>
            <a:lvl2pPr marL="1502954" indent="0">
              <a:buNone/>
              <a:defRPr sz="6575" b="1"/>
            </a:lvl2pPr>
            <a:lvl3pPr marL="3005907" indent="0">
              <a:buNone/>
              <a:defRPr sz="5917" b="1"/>
            </a:lvl3pPr>
            <a:lvl4pPr marL="4508861" indent="0">
              <a:buNone/>
              <a:defRPr sz="5260" b="1"/>
            </a:lvl4pPr>
            <a:lvl5pPr marL="6011814" indent="0">
              <a:buNone/>
              <a:defRPr sz="5260" b="1"/>
            </a:lvl5pPr>
            <a:lvl6pPr marL="7514768" indent="0">
              <a:buNone/>
              <a:defRPr sz="5260" b="1"/>
            </a:lvl6pPr>
            <a:lvl7pPr marL="9017721" indent="0">
              <a:buNone/>
              <a:defRPr sz="5260" b="1"/>
            </a:lvl7pPr>
            <a:lvl8pPr marL="10520675" indent="0">
              <a:buNone/>
              <a:defRPr sz="5260" b="1"/>
            </a:lvl8pPr>
            <a:lvl9pPr marL="12023628" indent="0">
              <a:buNone/>
              <a:defRPr sz="5260" b="1"/>
            </a:lvl9pPr>
          </a:lstStyle>
          <a:p>
            <a:pPr lvl="0"/>
            <a:r>
              <a:rPr lang="en-US"/>
              <a:t>Click to edit Master text styles</a:t>
            </a:r>
          </a:p>
        </p:txBody>
      </p:sp>
      <p:sp>
        <p:nvSpPr>
          <p:cNvPr id="4" name="Content Placeholder 3"/>
          <p:cNvSpPr>
            <a:spLocks noGrp="1"/>
          </p:cNvSpPr>
          <p:nvPr>
            <p:ph sz="half" idx="2"/>
          </p:nvPr>
        </p:nvSpPr>
        <p:spPr>
          <a:xfrm>
            <a:off x="2070496" y="15385336"/>
            <a:ext cx="12716496" cy="22629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217529" y="10325143"/>
            <a:ext cx="12779123" cy="5060193"/>
          </a:xfrm>
        </p:spPr>
        <p:txBody>
          <a:bodyPr anchor="b"/>
          <a:lstStyle>
            <a:lvl1pPr marL="0" indent="0">
              <a:buNone/>
              <a:defRPr sz="7890" b="1"/>
            </a:lvl1pPr>
            <a:lvl2pPr marL="1502954" indent="0">
              <a:buNone/>
              <a:defRPr sz="6575" b="1"/>
            </a:lvl2pPr>
            <a:lvl3pPr marL="3005907" indent="0">
              <a:buNone/>
              <a:defRPr sz="5917" b="1"/>
            </a:lvl3pPr>
            <a:lvl4pPr marL="4508861" indent="0">
              <a:buNone/>
              <a:defRPr sz="5260" b="1"/>
            </a:lvl4pPr>
            <a:lvl5pPr marL="6011814" indent="0">
              <a:buNone/>
              <a:defRPr sz="5260" b="1"/>
            </a:lvl5pPr>
            <a:lvl6pPr marL="7514768" indent="0">
              <a:buNone/>
              <a:defRPr sz="5260" b="1"/>
            </a:lvl6pPr>
            <a:lvl7pPr marL="9017721" indent="0">
              <a:buNone/>
              <a:defRPr sz="5260" b="1"/>
            </a:lvl7pPr>
            <a:lvl8pPr marL="10520675" indent="0">
              <a:buNone/>
              <a:defRPr sz="5260" b="1"/>
            </a:lvl8pPr>
            <a:lvl9pPr marL="12023628" indent="0">
              <a:buNone/>
              <a:defRPr sz="5260" b="1"/>
            </a:lvl9pPr>
          </a:lstStyle>
          <a:p>
            <a:pPr lvl="0"/>
            <a:r>
              <a:rPr lang="en-US"/>
              <a:t>Click to edit Master text styles</a:t>
            </a:r>
          </a:p>
        </p:txBody>
      </p:sp>
      <p:sp>
        <p:nvSpPr>
          <p:cNvPr id="6" name="Content Placeholder 5"/>
          <p:cNvSpPr>
            <a:spLocks noGrp="1"/>
          </p:cNvSpPr>
          <p:nvPr>
            <p:ph sz="quarter" idx="4"/>
          </p:nvPr>
        </p:nvSpPr>
        <p:spPr>
          <a:xfrm>
            <a:off x="15217529" y="15385336"/>
            <a:ext cx="12779123" cy="22629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0772D4-631F-1F4F-8DDF-13D42DDA1FB7}" type="datetimeFigureOut">
              <a:rPr lang="en-US" smtClean="0"/>
              <a:t>8/14/2020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39B3F2-210C-ED47-984D-5E3B35DA5D78}" type="slidenum">
              <a:rPr lang="en-US" smtClean="0"/>
              <a:t>‹#›</a:t>
            </a:fld>
            <a:endParaRPr lang="en-US"/>
          </a:p>
        </p:txBody>
      </p:sp>
    </p:spTree>
    <p:extLst>
      <p:ext uri="{BB962C8B-B14F-4D97-AF65-F5344CB8AC3E}">
        <p14:creationId xmlns:p14="http://schemas.microsoft.com/office/powerpoint/2010/main" val="4144427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0772D4-631F-1F4F-8DDF-13D42DDA1FB7}" type="datetimeFigureOut">
              <a:rPr lang="en-US" smtClean="0"/>
              <a:t>8/14/2020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39B3F2-210C-ED47-984D-5E3B35DA5D78}" type="slidenum">
              <a:rPr lang="en-US" smtClean="0"/>
              <a:t>‹#›</a:t>
            </a:fld>
            <a:endParaRPr lang="en-US"/>
          </a:p>
        </p:txBody>
      </p:sp>
    </p:spTree>
    <p:extLst>
      <p:ext uri="{BB962C8B-B14F-4D97-AF65-F5344CB8AC3E}">
        <p14:creationId xmlns:p14="http://schemas.microsoft.com/office/powerpoint/2010/main" val="3747727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0772D4-631F-1F4F-8DDF-13D42DDA1FB7}" type="datetimeFigureOut">
              <a:rPr lang="en-US" smtClean="0"/>
              <a:t>8/14/2020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39B3F2-210C-ED47-984D-5E3B35DA5D78}" type="slidenum">
              <a:rPr lang="en-US" smtClean="0"/>
              <a:t>‹#›</a:t>
            </a:fld>
            <a:endParaRPr lang="en-US"/>
          </a:p>
        </p:txBody>
      </p:sp>
    </p:spTree>
    <p:extLst>
      <p:ext uri="{BB962C8B-B14F-4D97-AF65-F5344CB8AC3E}">
        <p14:creationId xmlns:p14="http://schemas.microsoft.com/office/powerpoint/2010/main" val="294958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70493" y="2807970"/>
            <a:ext cx="9694911" cy="9827895"/>
          </a:xfrm>
        </p:spPr>
        <p:txBody>
          <a:bodyPr anchor="b"/>
          <a:lstStyle>
            <a:lvl1pPr>
              <a:defRPr sz="10519"/>
            </a:lvl1pPr>
          </a:lstStyle>
          <a:p>
            <a:r>
              <a:rPr lang="en-US"/>
              <a:t>Click to edit Master title style</a:t>
            </a:r>
            <a:endParaRPr lang="en-US" dirty="0"/>
          </a:p>
        </p:txBody>
      </p:sp>
      <p:sp>
        <p:nvSpPr>
          <p:cNvPr id="3" name="Content Placeholder 2"/>
          <p:cNvSpPr>
            <a:spLocks noGrp="1"/>
          </p:cNvSpPr>
          <p:nvPr>
            <p:ph idx="1"/>
          </p:nvPr>
        </p:nvSpPr>
        <p:spPr>
          <a:xfrm>
            <a:off x="12779123" y="6064445"/>
            <a:ext cx="15217527" cy="29932180"/>
          </a:xfrm>
        </p:spPr>
        <p:txBody>
          <a:bodyPr/>
          <a:lstStyle>
            <a:lvl1pPr>
              <a:defRPr sz="10519"/>
            </a:lvl1pPr>
            <a:lvl2pPr>
              <a:defRPr sz="9204"/>
            </a:lvl2pPr>
            <a:lvl3pPr>
              <a:defRPr sz="7890"/>
            </a:lvl3pPr>
            <a:lvl4pPr>
              <a:defRPr sz="6575"/>
            </a:lvl4pPr>
            <a:lvl5pPr>
              <a:defRPr sz="6575"/>
            </a:lvl5pPr>
            <a:lvl6pPr>
              <a:defRPr sz="6575"/>
            </a:lvl6pPr>
            <a:lvl7pPr>
              <a:defRPr sz="6575"/>
            </a:lvl7pPr>
            <a:lvl8pPr>
              <a:defRPr sz="6575"/>
            </a:lvl8pPr>
            <a:lvl9pPr>
              <a:defRPr sz="65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70493" y="12635865"/>
            <a:ext cx="9694911" cy="23409503"/>
          </a:xfrm>
        </p:spPr>
        <p:txBody>
          <a:bodyPr/>
          <a:lstStyle>
            <a:lvl1pPr marL="0" indent="0">
              <a:buNone/>
              <a:defRPr sz="5260"/>
            </a:lvl1pPr>
            <a:lvl2pPr marL="1502954" indent="0">
              <a:buNone/>
              <a:defRPr sz="4602"/>
            </a:lvl2pPr>
            <a:lvl3pPr marL="3005907" indent="0">
              <a:buNone/>
              <a:defRPr sz="3945"/>
            </a:lvl3pPr>
            <a:lvl4pPr marL="4508861" indent="0">
              <a:buNone/>
              <a:defRPr sz="3287"/>
            </a:lvl4pPr>
            <a:lvl5pPr marL="6011814" indent="0">
              <a:buNone/>
              <a:defRPr sz="3287"/>
            </a:lvl5pPr>
            <a:lvl6pPr marL="7514768" indent="0">
              <a:buNone/>
              <a:defRPr sz="3287"/>
            </a:lvl6pPr>
            <a:lvl7pPr marL="9017721" indent="0">
              <a:buNone/>
              <a:defRPr sz="3287"/>
            </a:lvl7pPr>
            <a:lvl8pPr marL="10520675" indent="0">
              <a:buNone/>
              <a:defRPr sz="3287"/>
            </a:lvl8pPr>
            <a:lvl9pPr marL="12023628" indent="0">
              <a:buNone/>
              <a:defRPr sz="3287"/>
            </a:lvl9pPr>
          </a:lstStyle>
          <a:p>
            <a:pPr lvl="0"/>
            <a:r>
              <a:rPr lang="en-US"/>
              <a:t>Click to edit Master text styles</a:t>
            </a:r>
          </a:p>
        </p:txBody>
      </p:sp>
      <p:sp>
        <p:nvSpPr>
          <p:cNvPr id="5" name="Date Placeholder 4"/>
          <p:cNvSpPr>
            <a:spLocks noGrp="1"/>
          </p:cNvSpPr>
          <p:nvPr>
            <p:ph type="dt" sz="half" idx="10"/>
          </p:nvPr>
        </p:nvSpPr>
        <p:spPr/>
        <p:txBody>
          <a:bodyPr/>
          <a:lstStyle/>
          <a:p>
            <a:fld id="{C50772D4-631F-1F4F-8DDF-13D42DDA1FB7}" type="datetimeFigureOut">
              <a:rPr lang="en-US" smtClean="0"/>
              <a:t>8/14/2020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39B3F2-210C-ED47-984D-5E3B35DA5D78}" type="slidenum">
              <a:rPr lang="en-US" smtClean="0"/>
              <a:t>‹#›</a:t>
            </a:fld>
            <a:endParaRPr lang="en-US"/>
          </a:p>
        </p:txBody>
      </p:sp>
    </p:spTree>
    <p:extLst>
      <p:ext uri="{BB962C8B-B14F-4D97-AF65-F5344CB8AC3E}">
        <p14:creationId xmlns:p14="http://schemas.microsoft.com/office/powerpoint/2010/main" val="983459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70493" y="2807970"/>
            <a:ext cx="9694911" cy="9827895"/>
          </a:xfrm>
        </p:spPr>
        <p:txBody>
          <a:bodyPr anchor="b"/>
          <a:lstStyle>
            <a:lvl1pPr>
              <a:defRPr sz="10519"/>
            </a:lvl1pPr>
          </a:lstStyle>
          <a:p>
            <a:r>
              <a:rPr lang="en-US"/>
              <a:t>Click to edit Master title style</a:t>
            </a:r>
            <a:endParaRPr lang="en-US" dirty="0"/>
          </a:p>
        </p:txBody>
      </p:sp>
      <p:sp>
        <p:nvSpPr>
          <p:cNvPr id="3" name="Picture Placeholder 2"/>
          <p:cNvSpPr>
            <a:spLocks noGrp="1" noChangeAspect="1"/>
          </p:cNvSpPr>
          <p:nvPr>
            <p:ph type="pic" idx="1"/>
          </p:nvPr>
        </p:nvSpPr>
        <p:spPr>
          <a:xfrm>
            <a:off x="12779123" y="6064445"/>
            <a:ext cx="15217527" cy="29932180"/>
          </a:xfrm>
        </p:spPr>
        <p:txBody>
          <a:bodyPr anchor="t"/>
          <a:lstStyle>
            <a:lvl1pPr marL="0" indent="0">
              <a:buNone/>
              <a:defRPr sz="10519"/>
            </a:lvl1pPr>
            <a:lvl2pPr marL="1502954" indent="0">
              <a:buNone/>
              <a:defRPr sz="9204"/>
            </a:lvl2pPr>
            <a:lvl3pPr marL="3005907" indent="0">
              <a:buNone/>
              <a:defRPr sz="7890"/>
            </a:lvl3pPr>
            <a:lvl4pPr marL="4508861" indent="0">
              <a:buNone/>
              <a:defRPr sz="6575"/>
            </a:lvl4pPr>
            <a:lvl5pPr marL="6011814" indent="0">
              <a:buNone/>
              <a:defRPr sz="6575"/>
            </a:lvl5pPr>
            <a:lvl6pPr marL="7514768" indent="0">
              <a:buNone/>
              <a:defRPr sz="6575"/>
            </a:lvl6pPr>
            <a:lvl7pPr marL="9017721" indent="0">
              <a:buNone/>
              <a:defRPr sz="6575"/>
            </a:lvl7pPr>
            <a:lvl8pPr marL="10520675" indent="0">
              <a:buNone/>
              <a:defRPr sz="6575"/>
            </a:lvl8pPr>
            <a:lvl9pPr marL="12023628" indent="0">
              <a:buNone/>
              <a:defRPr sz="6575"/>
            </a:lvl9pPr>
          </a:lstStyle>
          <a:p>
            <a:r>
              <a:rPr lang="en-US"/>
              <a:t>Click icon to add picture</a:t>
            </a:r>
            <a:endParaRPr lang="en-US" dirty="0"/>
          </a:p>
        </p:txBody>
      </p:sp>
      <p:sp>
        <p:nvSpPr>
          <p:cNvPr id="4" name="Text Placeholder 3"/>
          <p:cNvSpPr>
            <a:spLocks noGrp="1"/>
          </p:cNvSpPr>
          <p:nvPr>
            <p:ph type="body" sz="half" idx="2"/>
          </p:nvPr>
        </p:nvSpPr>
        <p:spPr>
          <a:xfrm>
            <a:off x="2070493" y="12635865"/>
            <a:ext cx="9694911" cy="23409503"/>
          </a:xfrm>
        </p:spPr>
        <p:txBody>
          <a:bodyPr/>
          <a:lstStyle>
            <a:lvl1pPr marL="0" indent="0">
              <a:buNone/>
              <a:defRPr sz="5260"/>
            </a:lvl1pPr>
            <a:lvl2pPr marL="1502954" indent="0">
              <a:buNone/>
              <a:defRPr sz="4602"/>
            </a:lvl2pPr>
            <a:lvl3pPr marL="3005907" indent="0">
              <a:buNone/>
              <a:defRPr sz="3945"/>
            </a:lvl3pPr>
            <a:lvl4pPr marL="4508861" indent="0">
              <a:buNone/>
              <a:defRPr sz="3287"/>
            </a:lvl4pPr>
            <a:lvl5pPr marL="6011814" indent="0">
              <a:buNone/>
              <a:defRPr sz="3287"/>
            </a:lvl5pPr>
            <a:lvl6pPr marL="7514768" indent="0">
              <a:buNone/>
              <a:defRPr sz="3287"/>
            </a:lvl6pPr>
            <a:lvl7pPr marL="9017721" indent="0">
              <a:buNone/>
              <a:defRPr sz="3287"/>
            </a:lvl7pPr>
            <a:lvl8pPr marL="10520675" indent="0">
              <a:buNone/>
              <a:defRPr sz="3287"/>
            </a:lvl8pPr>
            <a:lvl9pPr marL="12023628" indent="0">
              <a:buNone/>
              <a:defRPr sz="3287"/>
            </a:lvl9pPr>
          </a:lstStyle>
          <a:p>
            <a:pPr lvl="0"/>
            <a:r>
              <a:rPr lang="en-US"/>
              <a:t>Click to edit Master text styles</a:t>
            </a:r>
          </a:p>
        </p:txBody>
      </p:sp>
      <p:sp>
        <p:nvSpPr>
          <p:cNvPr id="5" name="Date Placeholder 4"/>
          <p:cNvSpPr>
            <a:spLocks noGrp="1"/>
          </p:cNvSpPr>
          <p:nvPr>
            <p:ph type="dt" sz="half" idx="10"/>
          </p:nvPr>
        </p:nvSpPr>
        <p:spPr/>
        <p:txBody>
          <a:bodyPr/>
          <a:lstStyle/>
          <a:p>
            <a:fld id="{C50772D4-631F-1F4F-8DDF-13D42DDA1FB7}" type="datetimeFigureOut">
              <a:rPr lang="en-US" smtClean="0"/>
              <a:t>8/14/2020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39B3F2-210C-ED47-984D-5E3B35DA5D78}" type="slidenum">
              <a:rPr lang="en-US" smtClean="0"/>
              <a:t>‹#›</a:t>
            </a:fld>
            <a:endParaRPr lang="en-US"/>
          </a:p>
        </p:txBody>
      </p:sp>
    </p:spTree>
    <p:extLst>
      <p:ext uri="{BB962C8B-B14F-4D97-AF65-F5344CB8AC3E}">
        <p14:creationId xmlns:p14="http://schemas.microsoft.com/office/powerpoint/2010/main" val="153140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66578" y="2242485"/>
            <a:ext cx="25926157" cy="814116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66578" y="11212380"/>
            <a:ext cx="25926157" cy="2672446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66578" y="39038592"/>
            <a:ext cx="6763345" cy="2242476"/>
          </a:xfrm>
          <a:prstGeom prst="rect">
            <a:avLst/>
          </a:prstGeom>
        </p:spPr>
        <p:txBody>
          <a:bodyPr vert="horz" lIns="91440" tIns="45720" rIns="91440" bIns="45720" rtlCol="0" anchor="ctr"/>
          <a:lstStyle>
            <a:lvl1pPr algn="l">
              <a:defRPr sz="3945">
                <a:solidFill>
                  <a:schemeClr val="tx1">
                    <a:tint val="75000"/>
                  </a:schemeClr>
                </a:solidFill>
              </a:defRPr>
            </a:lvl1pPr>
          </a:lstStyle>
          <a:p>
            <a:fld id="{C50772D4-631F-1F4F-8DDF-13D42DDA1FB7}" type="datetimeFigureOut">
              <a:rPr lang="en-US" smtClean="0"/>
              <a:t>8/14/2020</a:t>
            </a:fld>
            <a:endParaRPr lang="en-US"/>
          </a:p>
        </p:txBody>
      </p:sp>
      <p:sp>
        <p:nvSpPr>
          <p:cNvPr id="5" name="Footer Placeholder 4"/>
          <p:cNvSpPr>
            <a:spLocks noGrp="1"/>
          </p:cNvSpPr>
          <p:nvPr>
            <p:ph type="ftr" sz="quarter" idx="3"/>
          </p:nvPr>
        </p:nvSpPr>
        <p:spPr>
          <a:xfrm>
            <a:off x="9957148" y="39038592"/>
            <a:ext cx="10145018" cy="2242476"/>
          </a:xfrm>
          <a:prstGeom prst="rect">
            <a:avLst/>
          </a:prstGeom>
        </p:spPr>
        <p:txBody>
          <a:bodyPr vert="horz" lIns="91440" tIns="45720" rIns="91440" bIns="45720" rtlCol="0" anchor="ctr"/>
          <a:lstStyle>
            <a:lvl1pPr algn="ctr">
              <a:defRPr sz="394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229390" y="39038592"/>
            <a:ext cx="6763345" cy="2242476"/>
          </a:xfrm>
          <a:prstGeom prst="rect">
            <a:avLst/>
          </a:prstGeom>
        </p:spPr>
        <p:txBody>
          <a:bodyPr vert="horz" lIns="91440" tIns="45720" rIns="91440" bIns="45720" rtlCol="0" anchor="ctr"/>
          <a:lstStyle>
            <a:lvl1pPr algn="r">
              <a:defRPr sz="3945">
                <a:solidFill>
                  <a:schemeClr val="tx1">
                    <a:tint val="75000"/>
                  </a:schemeClr>
                </a:solidFill>
              </a:defRPr>
            </a:lvl1pPr>
          </a:lstStyle>
          <a:p>
            <a:fld id="{1039B3F2-210C-ED47-984D-5E3B35DA5D78}" type="slidenum">
              <a:rPr lang="en-US" smtClean="0"/>
              <a:t>‹#›</a:t>
            </a:fld>
            <a:endParaRPr lang="en-US"/>
          </a:p>
        </p:txBody>
      </p:sp>
    </p:spTree>
    <p:extLst>
      <p:ext uri="{BB962C8B-B14F-4D97-AF65-F5344CB8AC3E}">
        <p14:creationId xmlns:p14="http://schemas.microsoft.com/office/powerpoint/2010/main" val="2118994832"/>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3005907" rtl="0" eaLnBrk="1" latinLnBrk="0" hangingPunct="1">
        <a:lnSpc>
          <a:spcPct val="90000"/>
        </a:lnSpc>
        <a:spcBef>
          <a:spcPct val="0"/>
        </a:spcBef>
        <a:buNone/>
        <a:defRPr sz="14464" kern="1200">
          <a:solidFill>
            <a:schemeClr val="tx1"/>
          </a:solidFill>
          <a:latin typeface="+mj-lt"/>
          <a:ea typeface="+mj-ea"/>
          <a:cs typeface="+mj-cs"/>
        </a:defRPr>
      </a:lvl1pPr>
    </p:titleStyle>
    <p:bodyStyle>
      <a:lvl1pPr marL="751477" indent="-751477" algn="l" defTabSz="3005907" rtl="0" eaLnBrk="1" latinLnBrk="0" hangingPunct="1">
        <a:lnSpc>
          <a:spcPct val="90000"/>
        </a:lnSpc>
        <a:spcBef>
          <a:spcPts val="3287"/>
        </a:spcBef>
        <a:buFont typeface="Arial" panose="020B0604020202020204" pitchFamily="34" charset="0"/>
        <a:buChar char="•"/>
        <a:defRPr sz="9204" kern="1200">
          <a:solidFill>
            <a:schemeClr val="tx1"/>
          </a:solidFill>
          <a:latin typeface="+mn-lt"/>
          <a:ea typeface="+mn-ea"/>
          <a:cs typeface="+mn-cs"/>
        </a:defRPr>
      </a:lvl1pPr>
      <a:lvl2pPr marL="2254430" indent="-751477" algn="l" defTabSz="3005907" rtl="0" eaLnBrk="1" latinLnBrk="0" hangingPunct="1">
        <a:lnSpc>
          <a:spcPct val="90000"/>
        </a:lnSpc>
        <a:spcBef>
          <a:spcPts val="1644"/>
        </a:spcBef>
        <a:buFont typeface="Arial" panose="020B0604020202020204" pitchFamily="34" charset="0"/>
        <a:buChar char="•"/>
        <a:defRPr sz="7890" kern="1200">
          <a:solidFill>
            <a:schemeClr val="tx1"/>
          </a:solidFill>
          <a:latin typeface="+mn-lt"/>
          <a:ea typeface="+mn-ea"/>
          <a:cs typeface="+mn-cs"/>
        </a:defRPr>
      </a:lvl2pPr>
      <a:lvl3pPr marL="3757384" indent="-751477" algn="l" defTabSz="3005907" rtl="0" eaLnBrk="1" latinLnBrk="0" hangingPunct="1">
        <a:lnSpc>
          <a:spcPct val="90000"/>
        </a:lnSpc>
        <a:spcBef>
          <a:spcPts val="1644"/>
        </a:spcBef>
        <a:buFont typeface="Arial" panose="020B0604020202020204" pitchFamily="34" charset="0"/>
        <a:buChar char="•"/>
        <a:defRPr sz="6575" kern="1200">
          <a:solidFill>
            <a:schemeClr val="tx1"/>
          </a:solidFill>
          <a:latin typeface="+mn-lt"/>
          <a:ea typeface="+mn-ea"/>
          <a:cs typeface="+mn-cs"/>
        </a:defRPr>
      </a:lvl3pPr>
      <a:lvl4pPr marL="5260337" indent="-751477" algn="l" defTabSz="3005907" rtl="0" eaLnBrk="1" latinLnBrk="0" hangingPunct="1">
        <a:lnSpc>
          <a:spcPct val="90000"/>
        </a:lnSpc>
        <a:spcBef>
          <a:spcPts val="1644"/>
        </a:spcBef>
        <a:buFont typeface="Arial" panose="020B0604020202020204" pitchFamily="34" charset="0"/>
        <a:buChar char="•"/>
        <a:defRPr sz="5917" kern="1200">
          <a:solidFill>
            <a:schemeClr val="tx1"/>
          </a:solidFill>
          <a:latin typeface="+mn-lt"/>
          <a:ea typeface="+mn-ea"/>
          <a:cs typeface="+mn-cs"/>
        </a:defRPr>
      </a:lvl4pPr>
      <a:lvl5pPr marL="6763291" indent="-751477" algn="l" defTabSz="3005907" rtl="0" eaLnBrk="1" latinLnBrk="0" hangingPunct="1">
        <a:lnSpc>
          <a:spcPct val="90000"/>
        </a:lnSpc>
        <a:spcBef>
          <a:spcPts val="1644"/>
        </a:spcBef>
        <a:buFont typeface="Arial" panose="020B0604020202020204" pitchFamily="34" charset="0"/>
        <a:buChar char="•"/>
        <a:defRPr sz="5917" kern="1200">
          <a:solidFill>
            <a:schemeClr val="tx1"/>
          </a:solidFill>
          <a:latin typeface="+mn-lt"/>
          <a:ea typeface="+mn-ea"/>
          <a:cs typeface="+mn-cs"/>
        </a:defRPr>
      </a:lvl5pPr>
      <a:lvl6pPr marL="8266245" indent="-751477" algn="l" defTabSz="3005907" rtl="0" eaLnBrk="1" latinLnBrk="0" hangingPunct="1">
        <a:lnSpc>
          <a:spcPct val="90000"/>
        </a:lnSpc>
        <a:spcBef>
          <a:spcPts val="1644"/>
        </a:spcBef>
        <a:buFont typeface="Arial" panose="020B0604020202020204" pitchFamily="34" charset="0"/>
        <a:buChar char="•"/>
        <a:defRPr sz="5917" kern="1200">
          <a:solidFill>
            <a:schemeClr val="tx1"/>
          </a:solidFill>
          <a:latin typeface="+mn-lt"/>
          <a:ea typeface="+mn-ea"/>
          <a:cs typeface="+mn-cs"/>
        </a:defRPr>
      </a:lvl6pPr>
      <a:lvl7pPr marL="9769198" indent="-751477" algn="l" defTabSz="3005907" rtl="0" eaLnBrk="1" latinLnBrk="0" hangingPunct="1">
        <a:lnSpc>
          <a:spcPct val="90000"/>
        </a:lnSpc>
        <a:spcBef>
          <a:spcPts val="1644"/>
        </a:spcBef>
        <a:buFont typeface="Arial" panose="020B0604020202020204" pitchFamily="34" charset="0"/>
        <a:buChar char="•"/>
        <a:defRPr sz="5917" kern="1200">
          <a:solidFill>
            <a:schemeClr val="tx1"/>
          </a:solidFill>
          <a:latin typeface="+mn-lt"/>
          <a:ea typeface="+mn-ea"/>
          <a:cs typeface="+mn-cs"/>
        </a:defRPr>
      </a:lvl7pPr>
      <a:lvl8pPr marL="11272152" indent="-751477" algn="l" defTabSz="3005907" rtl="0" eaLnBrk="1" latinLnBrk="0" hangingPunct="1">
        <a:lnSpc>
          <a:spcPct val="90000"/>
        </a:lnSpc>
        <a:spcBef>
          <a:spcPts val="1644"/>
        </a:spcBef>
        <a:buFont typeface="Arial" panose="020B0604020202020204" pitchFamily="34" charset="0"/>
        <a:buChar char="•"/>
        <a:defRPr sz="5917" kern="1200">
          <a:solidFill>
            <a:schemeClr val="tx1"/>
          </a:solidFill>
          <a:latin typeface="+mn-lt"/>
          <a:ea typeface="+mn-ea"/>
          <a:cs typeface="+mn-cs"/>
        </a:defRPr>
      </a:lvl8pPr>
      <a:lvl9pPr marL="12775105" indent="-751477" algn="l" defTabSz="3005907" rtl="0" eaLnBrk="1" latinLnBrk="0" hangingPunct="1">
        <a:lnSpc>
          <a:spcPct val="90000"/>
        </a:lnSpc>
        <a:spcBef>
          <a:spcPts val="1644"/>
        </a:spcBef>
        <a:buFont typeface="Arial" panose="020B0604020202020204" pitchFamily="34" charset="0"/>
        <a:buChar char="•"/>
        <a:defRPr sz="5917" kern="1200">
          <a:solidFill>
            <a:schemeClr val="tx1"/>
          </a:solidFill>
          <a:latin typeface="+mn-lt"/>
          <a:ea typeface="+mn-ea"/>
          <a:cs typeface="+mn-cs"/>
        </a:defRPr>
      </a:lvl9pPr>
    </p:bodyStyle>
    <p:otherStyle>
      <a:defPPr>
        <a:defRPr lang="en-US"/>
      </a:defPPr>
      <a:lvl1pPr marL="0" algn="l" defTabSz="3005907" rtl="0" eaLnBrk="1" latinLnBrk="0" hangingPunct="1">
        <a:defRPr sz="5917" kern="1200">
          <a:solidFill>
            <a:schemeClr val="tx1"/>
          </a:solidFill>
          <a:latin typeface="+mn-lt"/>
          <a:ea typeface="+mn-ea"/>
          <a:cs typeface="+mn-cs"/>
        </a:defRPr>
      </a:lvl1pPr>
      <a:lvl2pPr marL="1502954" algn="l" defTabSz="3005907" rtl="0" eaLnBrk="1" latinLnBrk="0" hangingPunct="1">
        <a:defRPr sz="5917" kern="1200">
          <a:solidFill>
            <a:schemeClr val="tx1"/>
          </a:solidFill>
          <a:latin typeface="+mn-lt"/>
          <a:ea typeface="+mn-ea"/>
          <a:cs typeface="+mn-cs"/>
        </a:defRPr>
      </a:lvl2pPr>
      <a:lvl3pPr marL="3005907" algn="l" defTabSz="3005907" rtl="0" eaLnBrk="1" latinLnBrk="0" hangingPunct="1">
        <a:defRPr sz="5917" kern="1200">
          <a:solidFill>
            <a:schemeClr val="tx1"/>
          </a:solidFill>
          <a:latin typeface="+mn-lt"/>
          <a:ea typeface="+mn-ea"/>
          <a:cs typeface="+mn-cs"/>
        </a:defRPr>
      </a:lvl3pPr>
      <a:lvl4pPr marL="4508861" algn="l" defTabSz="3005907" rtl="0" eaLnBrk="1" latinLnBrk="0" hangingPunct="1">
        <a:defRPr sz="5917" kern="1200">
          <a:solidFill>
            <a:schemeClr val="tx1"/>
          </a:solidFill>
          <a:latin typeface="+mn-lt"/>
          <a:ea typeface="+mn-ea"/>
          <a:cs typeface="+mn-cs"/>
        </a:defRPr>
      </a:lvl4pPr>
      <a:lvl5pPr marL="6011814" algn="l" defTabSz="3005907" rtl="0" eaLnBrk="1" latinLnBrk="0" hangingPunct="1">
        <a:defRPr sz="5917" kern="1200">
          <a:solidFill>
            <a:schemeClr val="tx1"/>
          </a:solidFill>
          <a:latin typeface="+mn-lt"/>
          <a:ea typeface="+mn-ea"/>
          <a:cs typeface="+mn-cs"/>
        </a:defRPr>
      </a:lvl5pPr>
      <a:lvl6pPr marL="7514768" algn="l" defTabSz="3005907" rtl="0" eaLnBrk="1" latinLnBrk="0" hangingPunct="1">
        <a:defRPr sz="5917" kern="1200">
          <a:solidFill>
            <a:schemeClr val="tx1"/>
          </a:solidFill>
          <a:latin typeface="+mn-lt"/>
          <a:ea typeface="+mn-ea"/>
          <a:cs typeface="+mn-cs"/>
        </a:defRPr>
      </a:lvl6pPr>
      <a:lvl7pPr marL="9017721" algn="l" defTabSz="3005907" rtl="0" eaLnBrk="1" latinLnBrk="0" hangingPunct="1">
        <a:defRPr sz="5917" kern="1200">
          <a:solidFill>
            <a:schemeClr val="tx1"/>
          </a:solidFill>
          <a:latin typeface="+mn-lt"/>
          <a:ea typeface="+mn-ea"/>
          <a:cs typeface="+mn-cs"/>
        </a:defRPr>
      </a:lvl7pPr>
      <a:lvl8pPr marL="10520675" algn="l" defTabSz="3005907" rtl="0" eaLnBrk="1" latinLnBrk="0" hangingPunct="1">
        <a:defRPr sz="5917" kern="1200">
          <a:solidFill>
            <a:schemeClr val="tx1"/>
          </a:solidFill>
          <a:latin typeface="+mn-lt"/>
          <a:ea typeface="+mn-ea"/>
          <a:cs typeface="+mn-cs"/>
        </a:defRPr>
      </a:lvl8pPr>
      <a:lvl9pPr marL="12023628" algn="l" defTabSz="3005907" rtl="0" eaLnBrk="1" latinLnBrk="0" hangingPunct="1">
        <a:defRPr sz="591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65000">
              <a:schemeClr val="bg1">
                <a:lumMod val="85000"/>
              </a:schemeClr>
            </a:gs>
            <a:gs pos="83000">
              <a:schemeClr val="bg1">
                <a:lumMod val="75000"/>
              </a:schemeClr>
            </a:gs>
            <a:gs pos="100000">
              <a:schemeClr val="bg1">
                <a:lumMod val="65000"/>
              </a:schemeClr>
            </a:gs>
          </a:gsLst>
          <a:lin ang="2700000" scaled="1"/>
          <a:tileRect/>
        </a:gra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6DDA3E9-96C1-4671-8EDD-CE9666CC4029}"/>
              </a:ext>
            </a:extLst>
          </p:cNvPr>
          <p:cNvSpPr txBox="1"/>
          <p:nvPr/>
        </p:nvSpPr>
        <p:spPr>
          <a:xfrm>
            <a:off x="315336" y="8613368"/>
            <a:ext cx="28695215" cy="769441"/>
          </a:xfrm>
          <a:prstGeom prst="rect">
            <a:avLst/>
          </a:prstGeom>
          <a:noFill/>
        </p:spPr>
        <p:txBody>
          <a:bodyPr wrap="square" rtlCol="0">
            <a:spAutoFit/>
          </a:bodyPr>
          <a:lstStyle/>
          <a:p>
            <a:pPr algn="ctr"/>
            <a:r>
              <a:rPr lang="en-US" sz="4400" b="1" dirty="0" err="1">
                <a:latin typeface="Times New Roman" panose="02020603050405020304" pitchFamily="18" charset="0"/>
                <a:cs typeface="Times New Roman" panose="02020603050405020304" pitchFamily="18" charset="0"/>
              </a:rPr>
              <a:t>Sajadi</a:t>
            </a:r>
            <a:r>
              <a:rPr lang="en-US" sz="4400" b="1" dirty="0">
                <a:latin typeface="Times New Roman" panose="02020603050405020304" pitchFamily="18" charset="0"/>
                <a:cs typeface="Times New Roman" panose="02020603050405020304" pitchFamily="18" charset="0"/>
              </a:rPr>
              <a:t> et al. observed elevated growth rates over time when cities had temperatures in the range 5 to 11 degrees Celsius.</a:t>
            </a:r>
          </a:p>
        </p:txBody>
      </p:sp>
      <p:sp>
        <p:nvSpPr>
          <p:cNvPr id="379" name="Rectangle 6">
            <a:extLst>
              <a:ext uri="{FF2B5EF4-FFF2-40B4-BE49-F238E27FC236}">
                <a16:creationId xmlns:a16="http://schemas.microsoft.com/office/drawing/2014/main" id="{B8024F04-2CBE-7741-9DB5-0B6D18DCED58}"/>
              </a:ext>
            </a:extLst>
          </p:cNvPr>
          <p:cNvSpPr>
            <a:spLocks noChangeArrowheads="1"/>
          </p:cNvSpPr>
          <p:nvPr/>
        </p:nvSpPr>
        <p:spPr bwMode="auto">
          <a:xfrm>
            <a:off x="0" y="-35373"/>
            <a:ext cx="30059313" cy="8128863"/>
          </a:xfrm>
          <a:prstGeom prst="rect">
            <a:avLst/>
          </a:prstGeom>
          <a:solidFill>
            <a:schemeClr val="accent6">
              <a:lumMod val="50000"/>
            </a:schemeClr>
          </a:solidFill>
          <a:ln w="38100">
            <a:solidFill>
              <a:schemeClr val="accent6">
                <a:lumMod val="50000"/>
              </a:schemeClr>
            </a:solidFill>
            <a:miter lim="800000"/>
          </a:ln>
        </p:spPr>
        <p:txBody>
          <a:bodyPr lIns="90001" tIns="45001" rIns="90001" bIns="45001" anchor="ctr"/>
          <a:lstStyle>
            <a:defPPr>
              <a:defRPr kern="1200" smtId="4294967295"/>
            </a:defPPr>
          </a:lstStyle>
          <a:p>
            <a:pPr algn="ctr" defTabSz="3086609"/>
            <a:r>
              <a:rPr lang="en-US" sz="10000" b="1" dirty="0">
                <a:solidFill>
                  <a:schemeClr val="bg1"/>
                </a:solidFill>
                <a:latin typeface="Times New Roman" panose="02020603050405020304" pitchFamily="18" charset="0"/>
                <a:cs typeface="Times New Roman" panose="02020603050405020304" pitchFamily="18" charset="0"/>
              </a:rPr>
              <a:t>Random Weather Fluctuations are Associated with Reproduction Rates of SARS-CoV-2 in US Cities</a:t>
            </a:r>
            <a:r>
              <a:rPr lang="en-US" sz="7200" b="1" dirty="0">
                <a:solidFill>
                  <a:schemeClr val="accent6">
                    <a:lumMod val="60000"/>
                    <a:lumOff val="40000"/>
                  </a:schemeClr>
                </a:solidFill>
                <a:latin typeface="Times New Roman" panose="02020603050405020304" pitchFamily="18" charset="0"/>
                <a:cs typeface="Times New Roman" panose="02020603050405020304" pitchFamily="18" charset="0"/>
              </a:rPr>
              <a:t>                         Brian Knaeble                 Benjamin Buss</a:t>
            </a:r>
          </a:p>
          <a:p>
            <a:pPr defTabSz="3086609"/>
            <a:r>
              <a:rPr lang="en-US" sz="7200" b="1" dirty="0">
                <a:solidFill>
                  <a:schemeClr val="accent6">
                    <a:lumMod val="60000"/>
                    <a:lumOff val="40000"/>
                  </a:schemeClr>
                </a:solidFill>
                <a:latin typeface="Times New Roman" panose="02020603050405020304" pitchFamily="18" charset="0"/>
                <a:cs typeface="Times New Roman" panose="02020603050405020304" pitchFamily="18" charset="0"/>
              </a:rPr>
              <a:t>                         Utah Valley University    Utah Valley University</a:t>
            </a:r>
          </a:p>
          <a:p>
            <a:pPr defTabSz="3086609"/>
            <a:r>
              <a:rPr lang="en-US" sz="7200" b="1" dirty="0">
                <a:solidFill>
                  <a:schemeClr val="accent6">
                    <a:lumMod val="60000"/>
                    <a:lumOff val="40000"/>
                  </a:schemeClr>
                </a:solidFill>
                <a:latin typeface="Times New Roman" panose="02020603050405020304" pitchFamily="18" charset="0"/>
                <a:cs typeface="Times New Roman" panose="02020603050405020304" pitchFamily="18" charset="0"/>
              </a:rPr>
              <a:t>                         bknaeble@uvu.edu         10764793@my.uvu.edu</a:t>
            </a:r>
          </a:p>
          <a:p>
            <a:pPr algn="ctr" defTabSz="3086609"/>
            <a:endParaRPr lang="en-US" sz="3543" b="1" dirty="0">
              <a:solidFill>
                <a:schemeClr val="accent6">
                  <a:lumMod val="60000"/>
                  <a:lumOff val="40000"/>
                </a:schemeClr>
              </a:solidFill>
              <a:latin typeface="Times New Roman" panose="02020603050405020304" pitchFamily="18" charset="0"/>
              <a:cs typeface="Times New Roman" panose="02020603050405020304" pitchFamily="18" charset="0"/>
            </a:endParaRPr>
          </a:p>
        </p:txBody>
      </p:sp>
      <p:pic>
        <p:nvPicPr>
          <p:cNvPr id="1011" name="Picture 1010">
            <a:extLst>
              <a:ext uri="{FF2B5EF4-FFF2-40B4-BE49-F238E27FC236}">
                <a16:creationId xmlns:a16="http://schemas.microsoft.com/office/drawing/2014/main" id="{45258486-19CF-0941-8FF0-1F6E0B64B236}"/>
              </a:ext>
            </a:extLst>
          </p:cNvPr>
          <p:cNvPicPr>
            <a:picLocks noChangeAspect="1"/>
          </p:cNvPicPr>
          <p:nvPr/>
        </p:nvPicPr>
        <p:blipFill>
          <a:blip r:embed="rId2"/>
          <a:stretch>
            <a:fillRect/>
          </a:stretch>
        </p:blipFill>
        <p:spPr>
          <a:xfrm>
            <a:off x="21590368" y="39113805"/>
            <a:ext cx="8460956" cy="2961334"/>
          </a:xfrm>
          <a:prstGeom prst="rect">
            <a:avLst/>
          </a:prstGeom>
          <a:solidFill>
            <a:schemeClr val="accent6">
              <a:lumMod val="50000"/>
            </a:schemeClr>
          </a:solidFill>
        </p:spPr>
      </p:pic>
      <p:pic>
        <p:nvPicPr>
          <p:cNvPr id="3" name="Picture 2">
            <a:extLst>
              <a:ext uri="{FF2B5EF4-FFF2-40B4-BE49-F238E27FC236}">
                <a16:creationId xmlns:a16="http://schemas.microsoft.com/office/drawing/2014/main" id="{28D0E277-3237-254D-96E6-9E981B2BA6A0}"/>
              </a:ext>
            </a:extLst>
          </p:cNvPr>
          <p:cNvPicPr>
            <a:picLocks noChangeAspect="1"/>
          </p:cNvPicPr>
          <p:nvPr/>
        </p:nvPicPr>
        <p:blipFill>
          <a:blip r:embed="rId3"/>
          <a:stretch>
            <a:fillRect/>
          </a:stretch>
        </p:blipFill>
        <p:spPr>
          <a:xfrm>
            <a:off x="15734091" y="39054409"/>
            <a:ext cx="5477631" cy="3100547"/>
          </a:xfrm>
          <a:prstGeom prst="rect">
            <a:avLst/>
          </a:prstGeom>
        </p:spPr>
      </p:pic>
      <p:sp>
        <p:nvSpPr>
          <p:cNvPr id="9" name="TextBox 8">
            <a:extLst>
              <a:ext uri="{FF2B5EF4-FFF2-40B4-BE49-F238E27FC236}">
                <a16:creationId xmlns:a16="http://schemas.microsoft.com/office/drawing/2014/main" id="{A4CBBB3A-CD20-42C9-B6F3-4B709E50360E}"/>
              </a:ext>
            </a:extLst>
          </p:cNvPr>
          <p:cNvSpPr txBox="1"/>
          <p:nvPr/>
        </p:nvSpPr>
        <p:spPr>
          <a:xfrm>
            <a:off x="738015" y="38892007"/>
            <a:ext cx="14996076" cy="3170099"/>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Reference: </a:t>
            </a:r>
            <a:r>
              <a:rPr lang="en-US" sz="4000" dirty="0" err="1">
                <a:latin typeface="Times New Roman" panose="02020603050405020304" pitchFamily="18" charset="0"/>
                <a:cs typeface="Times New Roman" panose="02020603050405020304" pitchFamily="18" charset="0"/>
              </a:rPr>
              <a:t>Sajadi</a:t>
            </a:r>
            <a:r>
              <a:rPr lang="en-US" sz="4000" dirty="0">
                <a:latin typeface="Times New Roman" panose="02020603050405020304" pitchFamily="18" charset="0"/>
                <a:cs typeface="Times New Roman" panose="02020603050405020304" pitchFamily="18" charset="0"/>
              </a:rPr>
              <a:t> MM, </a:t>
            </a:r>
            <a:r>
              <a:rPr lang="en-US" sz="4000" dirty="0" err="1">
                <a:latin typeface="Times New Roman" panose="02020603050405020304" pitchFamily="18" charset="0"/>
                <a:cs typeface="Times New Roman" panose="02020603050405020304" pitchFamily="18" charset="0"/>
              </a:rPr>
              <a:t>Habibzadeh</a:t>
            </a:r>
            <a:r>
              <a:rPr lang="en-US" sz="4000" dirty="0">
                <a:latin typeface="Times New Roman" panose="02020603050405020304" pitchFamily="18" charset="0"/>
                <a:cs typeface="Times New Roman" panose="02020603050405020304" pitchFamily="18" charset="0"/>
              </a:rPr>
              <a:t> P, </a:t>
            </a:r>
            <a:r>
              <a:rPr lang="en-US" sz="4000" dirty="0" err="1">
                <a:latin typeface="Times New Roman" panose="02020603050405020304" pitchFamily="18" charset="0"/>
                <a:cs typeface="Times New Roman" panose="02020603050405020304" pitchFamily="18" charset="0"/>
              </a:rPr>
              <a:t>Vintzileos</a:t>
            </a:r>
            <a:r>
              <a:rPr lang="en-US" sz="4000" dirty="0">
                <a:latin typeface="Times New Roman" panose="02020603050405020304" pitchFamily="18" charset="0"/>
                <a:cs typeface="Times New Roman" panose="02020603050405020304" pitchFamily="18" charset="0"/>
              </a:rPr>
              <a:t> A, </a:t>
            </a:r>
            <a:r>
              <a:rPr lang="en-US" sz="4000" dirty="0" err="1">
                <a:latin typeface="Times New Roman" panose="02020603050405020304" pitchFamily="18" charset="0"/>
                <a:cs typeface="Times New Roman" panose="02020603050405020304" pitchFamily="18" charset="0"/>
              </a:rPr>
              <a:t>Shokouhi</a:t>
            </a:r>
            <a:r>
              <a:rPr lang="en-US" sz="4000" dirty="0">
                <a:latin typeface="Times New Roman" panose="02020603050405020304" pitchFamily="18" charset="0"/>
                <a:cs typeface="Times New Roman" panose="02020603050405020304" pitchFamily="18" charset="0"/>
              </a:rPr>
              <a:t> S, </a:t>
            </a:r>
            <a:r>
              <a:rPr lang="en-US" sz="4000" dirty="0" err="1">
                <a:latin typeface="Times New Roman" panose="02020603050405020304" pitchFamily="18" charset="0"/>
                <a:cs typeface="Times New Roman" panose="02020603050405020304" pitchFamily="18" charset="0"/>
              </a:rPr>
              <a:t>Miralles</a:t>
            </a:r>
            <a:r>
              <a:rPr lang="en-US" sz="4000" dirty="0">
                <a:latin typeface="Times New Roman" panose="02020603050405020304" pitchFamily="18" charset="0"/>
                <a:cs typeface="Times New Roman" panose="02020603050405020304" pitchFamily="18" charset="0"/>
              </a:rPr>
              <a:t>-Wilhelm F, Amoroso A. Temperature, Humidity, and Latitude Analysis to Estimate Potential Spread and Seasonality of Coronavirus Disease 2019 (COVID-19). </a:t>
            </a:r>
            <a:r>
              <a:rPr lang="en-US" sz="4000" i="1" dirty="0">
                <a:latin typeface="Times New Roman" panose="02020603050405020304" pitchFamily="18" charset="0"/>
                <a:cs typeface="Times New Roman" panose="02020603050405020304" pitchFamily="18" charset="0"/>
              </a:rPr>
              <a:t>JAMA </a:t>
            </a:r>
            <a:r>
              <a:rPr lang="en-US" sz="4000" i="1" dirty="0" err="1">
                <a:latin typeface="Times New Roman" panose="02020603050405020304" pitchFamily="18" charset="0"/>
                <a:cs typeface="Times New Roman" panose="02020603050405020304" pitchFamily="18" charset="0"/>
              </a:rPr>
              <a:t>Netw</a:t>
            </a:r>
            <a:r>
              <a:rPr lang="en-US" sz="4000" i="1" dirty="0">
                <a:latin typeface="Times New Roman" panose="02020603050405020304" pitchFamily="18" charset="0"/>
                <a:cs typeface="Times New Roman" panose="02020603050405020304" pitchFamily="18" charset="0"/>
              </a:rPr>
              <a:t> Open.</a:t>
            </a:r>
            <a:r>
              <a:rPr lang="en-US" sz="4000" dirty="0">
                <a:latin typeface="Times New Roman" panose="02020603050405020304" pitchFamily="18" charset="0"/>
                <a:cs typeface="Times New Roman" panose="02020603050405020304" pitchFamily="18" charset="0"/>
              </a:rPr>
              <a:t> 2020;3(6):e2011834. doi:10.1001/jamanetworkopen.2020.11834.</a:t>
            </a:r>
          </a:p>
        </p:txBody>
      </p:sp>
      <p:pic>
        <p:nvPicPr>
          <p:cNvPr id="1026" name="Picture 2">
            <a:extLst>
              <a:ext uri="{FF2B5EF4-FFF2-40B4-BE49-F238E27FC236}">
                <a16:creationId xmlns:a16="http://schemas.microsoft.com/office/drawing/2014/main" id="{4A411837-EF66-4D4C-AB5D-5829979738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5494" y="9535710"/>
            <a:ext cx="16185269" cy="109636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0A54168-86A2-4CA1-ABD1-65494395FC5D}"/>
              </a:ext>
            </a:extLst>
          </p:cNvPr>
          <p:cNvSpPr txBox="1"/>
          <p:nvPr/>
        </p:nvSpPr>
        <p:spPr>
          <a:xfrm>
            <a:off x="1644467" y="21022497"/>
            <a:ext cx="26086873" cy="5509200"/>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We conducted a prospective analysis of COVID-19 data from 108 US cities.  For each city, data was collected for 28 days after its 100</a:t>
            </a:r>
            <a:r>
              <a:rPr lang="en-US" sz="4400" b="1" baseline="30000" dirty="0">
                <a:latin typeface="Times New Roman" panose="02020603050405020304" pitchFamily="18" charset="0"/>
                <a:cs typeface="Times New Roman" panose="02020603050405020304" pitchFamily="18" charset="0"/>
              </a:rPr>
              <a:t>th</a:t>
            </a:r>
            <a:r>
              <a:rPr lang="en-US" sz="4400" b="1" dirty="0">
                <a:latin typeface="Times New Roman" panose="02020603050405020304" pitchFamily="18" charset="0"/>
                <a:cs typeface="Times New Roman" panose="02020603050405020304" pitchFamily="18" charset="0"/>
              </a:rPr>
              <a:t> case.  We observed a positive association between mean growth rates and the proportion of days within the temperature range specified by </a:t>
            </a:r>
            <a:r>
              <a:rPr lang="en-US" sz="4400" b="1" dirty="0" err="1">
                <a:latin typeface="Times New Roman" panose="02020603050405020304" pitchFamily="18" charset="0"/>
                <a:cs typeface="Times New Roman" panose="02020603050405020304" pitchFamily="18" charset="0"/>
              </a:rPr>
              <a:t>Sajadi</a:t>
            </a:r>
            <a:r>
              <a:rPr lang="en-US" sz="4400" b="1" dirty="0">
                <a:latin typeface="Times New Roman" panose="02020603050405020304" pitchFamily="18" charset="0"/>
                <a:cs typeface="Times New Roman" panose="02020603050405020304" pitchFamily="18" charset="0"/>
              </a:rPr>
              <a:t> et al.  We also observed a positive association between  mean growth rates and randomly assigned (by weather) temperature anomalies.  The latter association admits causal interpretation.  It provides a simple example of ignorable exposure assignment conditional on a covariate.  Conditional on climate we were able to harness the randomness of the weather for causal inference.  In the field of environmental epidemiology this data analytic technique can provide warrants for causal interpretation of associations between exposures and an outcomes.</a:t>
            </a:r>
            <a:endParaRPr lang="en-US" sz="6000" dirty="0"/>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11444" y="26949689"/>
            <a:ext cx="13276460" cy="11553881"/>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426880" y="26888152"/>
            <a:ext cx="13087765" cy="11389669"/>
          </a:xfrm>
          <a:prstGeom prst="rect">
            <a:avLst/>
          </a:prstGeom>
        </p:spPr>
      </p:pic>
    </p:spTree>
    <p:extLst>
      <p:ext uri="{BB962C8B-B14F-4D97-AF65-F5344CB8AC3E}">
        <p14:creationId xmlns:p14="http://schemas.microsoft.com/office/powerpoint/2010/main" val="3302887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5506</TotalTime>
  <Words>250</Words>
  <Application>Microsoft Office PowerPoint</Application>
  <PresentationFormat>Custom</PresentationFormat>
  <Paragraphs>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Benjamin Buss</cp:lastModifiedBy>
  <cp:revision>181</cp:revision>
  <dcterms:created xsi:type="dcterms:W3CDTF">2018-07-02T20:00:47Z</dcterms:created>
  <dcterms:modified xsi:type="dcterms:W3CDTF">2020-08-14T20:58:48Z</dcterms:modified>
</cp:coreProperties>
</file>